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6" r:id="rId2"/>
  </p:sldMasterIdLst>
  <p:notesMasterIdLst>
    <p:notesMasterId r:id="rId14"/>
  </p:notesMasterIdLst>
  <p:sldIdLst>
    <p:sldId id="672" r:id="rId3"/>
    <p:sldId id="696" r:id="rId4"/>
    <p:sldId id="699" r:id="rId5"/>
    <p:sldId id="766" r:id="rId6"/>
    <p:sldId id="751" r:id="rId7"/>
    <p:sldId id="759" r:id="rId8"/>
    <p:sldId id="764" r:id="rId9"/>
    <p:sldId id="765" r:id="rId10"/>
    <p:sldId id="767" r:id="rId11"/>
    <p:sldId id="752" r:id="rId12"/>
    <p:sldId id="753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大赛介绍页面" id="{E6DCE105-C659-41A6-A16B-06D32DD339E7}">
          <p14:sldIdLst/>
        </p14:section>
        <p14:section name="默认节" id="{F43CF2C3-3950-4E40-A02F-66DCCF188A6B}">
          <p14:sldIdLst>
            <p14:sldId id="672"/>
            <p14:sldId id="696"/>
            <p14:sldId id="699"/>
            <p14:sldId id="766"/>
            <p14:sldId id="751"/>
            <p14:sldId id="759"/>
            <p14:sldId id="764"/>
            <p14:sldId id="765"/>
            <p14:sldId id="767"/>
            <p14:sldId id="752"/>
            <p14:sldId id="753"/>
          </p14:sldIdLst>
        </p14:section>
        <p14:section name="附录-素材" id="{3050140B-5B37-47BE-8423-F6A0577ED44C}">
          <p14:sldIdLst/>
        </p14:section>
        <p14:section name="使用规范" id="{47918508-6F2A-4DC8-ACB3-0B9712E4E20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  <a:srgbClr val="FDFCFB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721" autoAdjust="0"/>
    <p:restoredTop sz="79874" autoAdjust="0"/>
  </p:normalViewPr>
  <p:slideViewPr>
    <p:cSldViewPr snapToGrid="0">
      <p:cViewPr varScale="1">
        <p:scale>
          <a:sx n="86" d="100"/>
          <a:sy n="86" d="100"/>
        </p:scale>
        <p:origin x="11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398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F51752-2BA6-4267-BD9C-0255A6E7A7A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02A4A-2F78-42A2-8BB5-4E355942CA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158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0531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D02A4A-2F78-42A2-8BB5-4E355942CA2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17243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852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D02A4A-2F78-42A2-8BB5-4E355942CA2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8511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326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4672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082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227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8937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6587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7919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包含 树, 户外, 建筑物, 道路&#10;&#10;自动生成的说明">
            <a:extLst>
              <a:ext uri="{FF2B5EF4-FFF2-40B4-BE49-F238E27FC236}">
                <a16:creationId xmlns:a16="http://schemas.microsoft.com/office/drawing/2014/main" id="{D5F2FF8C-FBEA-41BC-ADC8-FDE3EE4E02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5125" b="7878"/>
          <a:stretch/>
        </p:blipFill>
        <p:spPr>
          <a:xfrm>
            <a:off x="4282440" y="0"/>
            <a:ext cx="7909560" cy="68580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6CCD45BE-7C88-44E2-9130-06D78B8EC1F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1D05365-1BF4-4713-A76C-4EC23572C3D6}"/>
              </a:ext>
            </a:extLst>
          </p:cNvPr>
          <p:cNvGrpSpPr/>
          <p:nvPr userDrawn="1"/>
        </p:nvGrpSpPr>
        <p:grpSpPr>
          <a:xfrm>
            <a:off x="10402823" y="853956"/>
            <a:ext cx="1875342" cy="6834393"/>
            <a:chOff x="10402823" y="853956"/>
            <a:chExt cx="1875342" cy="6834393"/>
          </a:xfrm>
        </p:grpSpPr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842D6C9-68A1-442A-A76A-99D0802FFA31}"/>
                </a:ext>
              </a:extLst>
            </p:cNvPr>
            <p:cNvSpPr/>
            <p:nvPr userDrawn="1"/>
          </p:nvSpPr>
          <p:spPr>
            <a:xfrm rot="17975649">
              <a:off x="7764318" y="3492461"/>
              <a:ext cx="6834393" cy="1557383"/>
            </a:xfrm>
            <a:custGeom>
              <a:avLst/>
              <a:gdLst>
                <a:gd name="connsiteX0" fmla="*/ 4887162 w 6834393"/>
                <a:gd name="connsiteY0" fmla="*/ 1105918 h 1557383"/>
                <a:gd name="connsiteX1" fmla="*/ 4092251 w 6834393"/>
                <a:gd name="connsiteY1" fmla="*/ 1557383 h 1557383"/>
                <a:gd name="connsiteX2" fmla="*/ 884506 w 6834393"/>
                <a:gd name="connsiteY2" fmla="*/ 1557383 h 1557383"/>
                <a:gd name="connsiteX3" fmla="*/ 628100 w 6834393"/>
                <a:gd name="connsiteY3" fmla="*/ 1105918 h 1557383"/>
                <a:gd name="connsiteX4" fmla="*/ 6834393 w 6834393"/>
                <a:gd name="connsiteY4" fmla="*/ 0 h 1557383"/>
                <a:gd name="connsiteX5" fmla="*/ 6039483 w 6834393"/>
                <a:gd name="connsiteY5" fmla="*/ 451465 h 1557383"/>
                <a:gd name="connsiteX6" fmla="*/ 256407 w 6834393"/>
                <a:gd name="connsiteY6" fmla="*/ 451465 h 1557383"/>
                <a:gd name="connsiteX7" fmla="*/ 0 w 6834393"/>
                <a:gd name="connsiteY7" fmla="*/ 0 h 155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34393" h="1557383">
                  <a:moveTo>
                    <a:pt x="4887162" y="1105918"/>
                  </a:moveTo>
                  <a:lnTo>
                    <a:pt x="4092251" y="1557383"/>
                  </a:lnTo>
                  <a:lnTo>
                    <a:pt x="884506" y="1557383"/>
                  </a:lnTo>
                  <a:lnTo>
                    <a:pt x="628100" y="1105918"/>
                  </a:lnTo>
                  <a:close/>
                  <a:moveTo>
                    <a:pt x="6834393" y="0"/>
                  </a:moveTo>
                  <a:lnTo>
                    <a:pt x="6039483" y="451465"/>
                  </a:lnTo>
                  <a:lnTo>
                    <a:pt x="256407" y="4514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E8EA7B55-B4F3-45CE-9637-C50F15FC2A40}"/>
                </a:ext>
              </a:extLst>
            </p:cNvPr>
            <p:cNvSpPr/>
            <p:nvPr userDrawn="1"/>
          </p:nvSpPr>
          <p:spPr>
            <a:xfrm rot="17975649">
              <a:off x="8726108" y="4052302"/>
              <a:ext cx="5546729" cy="1557384"/>
            </a:xfrm>
            <a:custGeom>
              <a:avLst/>
              <a:gdLst>
                <a:gd name="connsiteX0" fmla="*/ 3599499 w 5546729"/>
                <a:gd name="connsiteY0" fmla="*/ 1105919 h 1557384"/>
                <a:gd name="connsiteX1" fmla="*/ 2804588 w 5546729"/>
                <a:gd name="connsiteY1" fmla="*/ 1557384 h 1557384"/>
                <a:gd name="connsiteX2" fmla="*/ 884507 w 5546729"/>
                <a:gd name="connsiteY2" fmla="*/ 1557383 h 1557384"/>
                <a:gd name="connsiteX3" fmla="*/ 628100 w 5546729"/>
                <a:gd name="connsiteY3" fmla="*/ 1105919 h 1557384"/>
                <a:gd name="connsiteX4" fmla="*/ 5546729 w 5546729"/>
                <a:gd name="connsiteY4" fmla="*/ 1 h 1557384"/>
                <a:gd name="connsiteX5" fmla="*/ 4751818 w 5546729"/>
                <a:gd name="connsiteY5" fmla="*/ 451466 h 1557384"/>
                <a:gd name="connsiteX6" fmla="*/ 256407 w 5546729"/>
                <a:gd name="connsiteY6" fmla="*/ 451465 h 1557384"/>
                <a:gd name="connsiteX7" fmla="*/ 0 w 5546729"/>
                <a:gd name="connsiteY7" fmla="*/ 0 h 155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46729" h="1557384">
                  <a:moveTo>
                    <a:pt x="3599499" y="1105919"/>
                  </a:moveTo>
                  <a:lnTo>
                    <a:pt x="2804588" y="1557384"/>
                  </a:lnTo>
                  <a:lnTo>
                    <a:pt x="884507" y="1557383"/>
                  </a:lnTo>
                  <a:lnTo>
                    <a:pt x="628100" y="1105919"/>
                  </a:lnTo>
                  <a:close/>
                  <a:moveTo>
                    <a:pt x="5546729" y="1"/>
                  </a:moveTo>
                  <a:lnTo>
                    <a:pt x="4751818" y="451466"/>
                  </a:lnTo>
                  <a:lnTo>
                    <a:pt x="256407" y="4514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17" name="图片 16" descr="图片包含 树, 户外, 建筑物, 道路&#10;&#10;自动生成的说明">
            <a:extLst>
              <a:ext uri="{FF2B5EF4-FFF2-40B4-BE49-F238E27FC236}">
                <a16:creationId xmlns:a16="http://schemas.microsoft.com/office/drawing/2014/main" id="{2025EF58-6E70-4740-B931-8916FAB1B1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3" t="7878" r="35125" b="7878"/>
          <a:stretch/>
        </p:blipFill>
        <p:spPr>
          <a:xfrm>
            <a:off x="5178924" y="0"/>
            <a:ext cx="7013076" cy="6858000"/>
          </a:xfrm>
          <a:custGeom>
            <a:avLst/>
            <a:gdLst>
              <a:gd name="connsiteX0" fmla="*/ 3877363 w 7013076"/>
              <a:gd name="connsiteY0" fmla="*/ 0 h 6858000"/>
              <a:gd name="connsiteX1" fmla="*/ 7013076 w 7013076"/>
              <a:gd name="connsiteY1" fmla="*/ 0 h 6858000"/>
              <a:gd name="connsiteX2" fmla="*/ 7013076 w 7013076"/>
              <a:gd name="connsiteY2" fmla="*/ 692654 h 6858000"/>
              <a:gd name="connsiteX3" fmla="*/ 3527325 w 7013076"/>
              <a:gd name="connsiteY3" fmla="*/ 6858000 h 6858000"/>
              <a:gd name="connsiteX4" fmla="*/ 0 w 701307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3076" h="6858000">
                <a:moveTo>
                  <a:pt x="3877363" y="0"/>
                </a:moveTo>
                <a:lnTo>
                  <a:pt x="7013076" y="0"/>
                </a:lnTo>
                <a:lnTo>
                  <a:pt x="7013076" y="692654"/>
                </a:lnTo>
                <a:lnTo>
                  <a:pt x="35273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D74A19CC-EEC7-4F0B-8C9B-6FF38FE57D83}"/>
              </a:ext>
            </a:extLst>
          </p:cNvPr>
          <p:cNvCxnSpPr>
            <a:cxnSpLocks/>
          </p:cNvCxnSpPr>
          <p:nvPr userDrawn="1"/>
        </p:nvCxnSpPr>
        <p:spPr>
          <a:xfrm>
            <a:off x="667503" y="4839800"/>
            <a:ext cx="493268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2A0043C8-5BE9-465F-B287-BE41D765D1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  <p:sp>
        <p:nvSpPr>
          <p:cNvPr id="26" name="文本占位符 25">
            <a:extLst>
              <a:ext uri="{FF2B5EF4-FFF2-40B4-BE49-F238E27FC236}">
                <a16:creationId xmlns:a16="http://schemas.microsoft.com/office/drawing/2014/main" id="{A0EE99DC-08FE-44BF-BA3E-74CF605C7A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7503" y="2749690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请输入你的大标题</a:t>
            </a:r>
            <a:endParaRPr lang="en-US" altLang="zh-CN" dirty="0"/>
          </a:p>
        </p:txBody>
      </p:sp>
      <p:sp>
        <p:nvSpPr>
          <p:cNvPr id="27" name="文本占位符 25">
            <a:extLst>
              <a:ext uri="{FF2B5EF4-FFF2-40B4-BE49-F238E27FC236}">
                <a16:creationId xmlns:a16="http://schemas.microsoft.com/office/drawing/2014/main" id="{14776B52-187C-4162-B5D7-D69B3A9513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7503" y="1869834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0" spc="100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请输入答辩类型</a:t>
            </a:r>
            <a:endParaRPr lang="en-US" altLang="zh-CN" dirty="0"/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88BA8AD3-B6D3-4025-81B6-B4747DB7E2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7503" y="3641672"/>
            <a:ext cx="5798382" cy="286232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1200" spc="55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C949B4-03CD-4689-B188-A6956850FF41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288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1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A55CB86B-4389-4EA3-B787-620028D194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1" name="椭圆 60">
            <a:extLst>
              <a:ext uri="{FF2B5EF4-FFF2-40B4-BE49-F238E27FC236}">
                <a16:creationId xmlns:a16="http://schemas.microsoft.com/office/drawing/2014/main" id="{25C62E34-3A1B-4A42-8CF3-6BBD2C2045FC}"/>
              </a:ext>
            </a:extLst>
          </p:cNvPr>
          <p:cNvSpPr/>
          <p:nvPr userDrawn="1"/>
        </p:nvSpPr>
        <p:spPr>
          <a:xfrm>
            <a:off x="5194921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A8D0B8E9-3EBD-4A67-9A46-555F6830B594}"/>
              </a:ext>
            </a:extLst>
          </p:cNvPr>
          <p:cNvSpPr/>
          <p:nvPr userDrawn="1"/>
        </p:nvSpPr>
        <p:spPr>
          <a:xfrm>
            <a:off x="8999857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F222E3B1-00CF-42FA-90D3-A42AE019C0C8}"/>
              </a:ext>
            </a:extLst>
          </p:cNvPr>
          <p:cNvSpPr/>
          <p:nvPr userDrawn="1"/>
        </p:nvSpPr>
        <p:spPr>
          <a:xfrm>
            <a:off x="1389985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4" name="图片占位符 53">
            <a:extLst>
              <a:ext uri="{FF2B5EF4-FFF2-40B4-BE49-F238E27FC236}">
                <a16:creationId xmlns:a16="http://schemas.microsoft.com/office/drawing/2014/main" id="{8215E5A8-F3F2-4596-8DE7-EDFFE2A1DEA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437869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 dirty="0"/>
          </a:p>
        </p:txBody>
      </p:sp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E869982-9331-4E73-92AD-62394D990346}"/>
              </a:ext>
            </a:extLst>
          </p:cNvPr>
          <p:cNvSpPr/>
          <p:nvPr userDrawn="1"/>
        </p:nvSpPr>
        <p:spPr>
          <a:xfrm>
            <a:off x="660400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B3FBC9F-D68D-474D-992E-8F8A2572AF7E}"/>
              </a:ext>
            </a:extLst>
          </p:cNvPr>
          <p:cNvSpPr/>
          <p:nvPr userDrawn="1"/>
        </p:nvSpPr>
        <p:spPr>
          <a:xfrm>
            <a:off x="8270272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B7CDA3E-5EB9-4B2E-8F86-B240D92D4DF2}"/>
              </a:ext>
            </a:extLst>
          </p:cNvPr>
          <p:cNvSpPr/>
          <p:nvPr userDrawn="1"/>
        </p:nvSpPr>
        <p:spPr>
          <a:xfrm>
            <a:off x="4465336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9" name="图片占位符 58">
            <a:extLst>
              <a:ext uri="{FF2B5EF4-FFF2-40B4-BE49-F238E27FC236}">
                <a16:creationId xmlns:a16="http://schemas.microsoft.com/office/drawing/2014/main" id="{543B9424-3F3F-4F3C-BD6C-EE54F8A3D9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42805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 dirty="0"/>
          </a:p>
        </p:txBody>
      </p:sp>
      <p:sp>
        <p:nvSpPr>
          <p:cNvPr id="60" name="图片占位符 59">
            <a:extLst>
              <a:ext uri="{FF2B5EF4-FFF2-40B4-BE49-F238E27FC236}">
                <a16:creationId xmlns:a16="http://schemas.microsoft.com/office/drawing/2014/main" id="{E0DF09F2-5DFF-434C-B8C8-0F1A77EDB3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47741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/>
          </a:p>
        </p:txBody>
      </p:sp>
      <p:sp>
        <p:nvSpPr>
          <p:cNvPr id="63" name="文本占位符 8">
            <a:extLst>
              <a:ext uri="{FF2B5EF4-FFF2-40B4-BE49-F238E27FC236}">
                <a16:creationId xmlns:a16="http://schemas.microsoft.com/office/drawing/2014/main" id="{CB91E862-60BA-48E9-86F6-CADD9A836D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3753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66" name="文本占位符 11">
            <a:extLst>
              <a:ext uri="{FF2B5EF4-FFF2-40B4-BE49-F238E27FC236}">
                <a16:creationId xmlns:a16="http://schemas.microsoft.com/office/drawing/2014/main" id="{190F41DD-B691-4C9A-B502-2BF56803F1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2334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67" name="文本占位符 8">
            <a:extLst>
              <a:ext uri="{FF2B5EF4-FFF2-40B4-BE49-F238E27FC236}">
                <a16:creationId xmlns:a16="http://schemas.microsoft.com/office/drawing/2014/main" id="{A5722A68-FBFD-402C-9ED5-E5B15A3AC6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8689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68" name="文本占位符 11">
            <a:extLst>
              <a:ext uri="{FF2B5EF4-FFF2-40B4-BE49-F238E27FC236}">
                <a16:creationId xmlns:a16="http://schemas.microsoft.com/office/drawing/2014/main" id="{0114F5DC-E637-4088-9F28-CFD292117EC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7270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69" name="文本占位符 8">
            <a:extLst>
              <a:ext uri="{FF2B5EF4-FFF2-40B4-BE49-F238E27FC236}">
                <a16:creationId xmlns:a16="http://schemas.microsoft.com/office/drawing/2014/main" id="{774AF59B-172B-4EDD-A80C-150E4002F4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53625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70" name="文本占位符 11">
            <a:extLst>
              <a:ext uri="{FF2B5EF4-FFF2-40B4-BE49-F238E27FC236}">
                <a16:creationId xmlns:a16="http://schemas.microsoft.com/office/drawing/2014/main" id="{2014F1B5-4040-4453-8DAA-C0916F3554C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32206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D3B1BF-0A7D-4A7B-A7BB-E9DCE4B82CEB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AFC0CC-A476-489C-8781-CBDD0353B7F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EFFA012-84DF-410F-B2D0-3E6669E2C7C0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6" name="íṥļîḓê">
              <a:extLst>
                <a:ext uri="{FF2B5EF4-FFF2-40B4-BE49-F238E27FC236}">
                  <a16:creationId xmlns:a16="http://schemas.microsoft.com/office/drawing/2014/main" id="{E73C0D37-EDAC-4E6C-B948-E6725E0376AE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7" name="íṥlíḓê">
              <a:extLst>
                <a:ext uri="{FF2B5EF4-FFF2-40B4-BE49-F238E27FC236}">
                  <a16:creationId xmlns:a16="http://schemas.microsoft.com/office/drawing/2014/main" id="{79D920AC-FF25-4E80-9F5E-FD7A3CDFEE89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8" name="ïśļiḑé">
              <a:extLst>
                <a:ext uri="{FF2B5EF4-FFF2-40B4-BE49-F238E27FC236}">
                  <a16:creationId xmlns:a16="http://schemas.microsoft.com/office/drawing/2014/main" id="{C396806A-E7FB-440E-BB47-06F7EC8FC38F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1AF0D8BD-5C5C-49C0-8D5F-70837455AAFB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>
            <a:extLst>
              <a:ext uri="{FF2B5EF4-FFF2-40B4-BE49-F238E27FC236}">
                <a16:creationId xmlns:a16="http://schemas.microsoft.com/office/drawing/2014/main" id="{9840A60D-30C5-4A1F-AECB-80519F0F51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48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2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37C931A3-F02B-4FEF-B6C9-6F2D445708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BF51A262-EF82-4309-AD98-5095F6DA986F}"/>
              </a:ext>
            </a:extLst>
          </p:cNvPr>
          <p:cNvCxnSpPr>
            <a:cxnSpLocks/>
          </p:cNvCxnSpPr>
          <p:nvPr userDrawn="1"/>
        </p:nvCxnSpPr>
        <p:spPr>
          <a:xfrm>
            <a:off x="669228" y="3632200"/>
            <a:ext cx="10858500" cy="0"/>
          </a:xfrm>
          <a:prstGeom prst="line">
            <a:avLst/>
          </a:prstGeom>
          <a:ln w="25400" cap="flat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39314F2A-CF68-49ED-B2FE-7EB0D909A425}"/>
              </a:ext>
            </a:extLst>
          </p:cNvPr>
          <p:cNvSpPr/>
          <p:nvPr userDrawn="1"/>
        </p:nvSpPr>
        <p:spPr>
          <a:xfrm>
            <a:off x="669228" y="1496583"/>
            <a:ext cx="2124544" cy="1785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910F900-2807-4DCD-B5B5-82A5DD0F608E}"/>
              </a:ext>
            </a:extLst>
          </p:cNvPr>
          <p:cNvSpPr/>
          <p:nvPr userDrawn="1"/>
        </p:nvSpPr>
        <p:spPr>
          <a:xfrm>
            <a:off x="9394356" y="3984612"/>
            <a:ext cx="2124544" cy="1785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图片占位符 42">
            <a:extLst>
              <a:ext uri="{FF2B5EF4-FFF2-40B4-BE49-F238E27FC236}">
                <a16:creationId xmlns:a16="http://schemas.microsoft.com/office/drawing/2014/main" id="{4D9A6F69-B4BF-497A-A215-06F3933D0E7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26750" y="1536731"/>
            <a:ext cx="2009500" cy="1689041"/>
          </a:xfrm>
          <a:custGeom>
            <a:avLst/>
            <a:gdLst>
              <a:gd name="connsiteX0" fmla="*/ 0 w 2009500"/>
              <a:gd name="connsiteY0" fmla="*/ 0 h 1689041"/>
              <a:gd name="connsiteX1" fmla="*/ 2009500 w 2009500"/>
              <a:gd name="connsiteY1" fmla="*/ 0 h 1689041"/>
              <a:gd name="connsiteX2" fmla="*/ 2009500 w 2009500"/>
              <a:gd name="connsiteY2" fmla="*/ 1689041 h 1689041"/>
              <a:gd name="connsiteX3" fmla="*/ 0 w 2009500"/>
              <a:gd name="connsiteY3" fmla="*/ 1689041 h 168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9500" h="1689041">
                <a:moveTo>
                  <a:pt x="0" y="0"/>
                </a:moveTo>
                <a:lnTo>
                  <a:pt x="2009500" y="0"/>
                </a:lnTo>
                <a:lnTo>
                  <a:pt x="2009500" y="1689041"/>
                </a:lnTo>
                <a:lnTo>
                  <a:pt x="0" y="16890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44" name="图片占位符 43">
            <a:extLst>
              <a:ext uri="{FF2B5EF4-FFF2-40B4-BE49-F238E27FC236}">
                <a16:creationId xmlns:a16="http://schemas.microsoft.com/office/drawing/2014/main" id="{A4BFC51A-AB6F-4D9D-BDF3-1B823AA6C65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51878" y="4032961"/>
            <a:ext cx="2009500" cy="1689041"/>
          </a:xfrm>
          <a:custGeom>
            <a:avLst/>
            <a:gdLst>
              <a:gd name="connsiteX0" fmla="*/ 0 w 2009500"/>
              <a:gd name="connsiteY0" fmla="*/ 0 h 1689041"/>
              <a:gd name="connsiteX1" fmla="*/ 2009500 w 2009500"/>
              <a:gd name="connsiteY1" fmla="*/ 0 h 1689041"/>
              <a:gd name="connsiteX2" fmla="*/ 2009500 w 2009500"/>
              <a:gd name="connsiteY2" fmla="*/ 1689041 h 1689041"/>
              <a:gd name="connsiteX3" fmla="*/ 0 w 2009500"/>
              <a:gd name="connsiteY3" fmla="*/ 1689041 h 168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9500" h="1689041">
                <a:moveTo>
                  <a:pt x="0" y="0"/>
                </a:moveTo>
                <a:lnTo>
                  <a:pt x="2009500" y="0"/>
                </a:lnTo>
                <a:lnTo>
                  <a:pt x="2009500" y="1689041"/>
                </a:lnTo>
                <a:lnTo>
                  <a:pt x="0" y="16890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D5056C9-4B0E-421F-ADCF-E3C7E8E2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46271" y="1535879"/>
            <a:ext cx="2793341" cy="46196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5" name="文本占位符 4">
            <a:extLst>
              <a:ext uri="{FF2B5EF4-FFF2-40B4-BE49-F238E27FC236}">
                <a16:creationId xmlns:a16="http://schemas.microsoft.com/office/drawing/2014/main" id="{AAAC5588-F2FF-473C-9D87-293341897B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8516" y="4025048"/>
            <a:ext cx="2793341" cy="461962"/>
          </a:xfrm>
          <a:prstGeom prst="rect">
            <a:avLst/>
          </a:prstGeom>
        </p:spPr>
        <p:txBody>
          <a:bodyPr lIns="90000" r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6" name="文本占位符 11">
            <a:extLst>
              <a:ext uri="{FF2B5EF4-FFF2-40B4-BE49-F238E27FC236}">
                <a16:creationId xmlns:a16="http://schemas.microsoft.com/office/drawing/2014/main" id="{AB26A110-C91B-497D-9B24-4D7C41B0077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46271" y="2153813"/>
            <a:ext cx="8272629" cy="64633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7" name="文本占位符 11">
            <a:extLst>
              <a:ext uri="{FF2B5EF4-FFF2-40B4-BE49-F238E27FC236}">
                <a16:creationId xmlns:a16="http://schemas.microsoft.com/office/drawing/2014/main" id="{D7D35C3C-4CAC-4330-9805-A8DD184FFD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9228" y="4619089"/>
            <a:ext cx="8272629" cy="646331"/>
          </a:xfrm>
          <a:prstGeom prst="rect">
            <a:avLst/>
          </a:prstGeom>
        </p:spPr>
        <p:txBody>
          <a:bodyPr lIns="90000" rIns="0">
            <a:noAutofit/>
          </a:bodyPr>
          <a:lstStyle>
            <a:lvl1pPr marL="0" indent="0" algn="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BC6B45C-941A-49AC-90B5-0D96B66518D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290F5A-D196-486B-8B44-1CBEEEB1734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87FD327-8DAB-4849-B23B-4503BB310E89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82477A65-0AA8-4438-AE9B-67C58081D3B2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E8493DE7-20AC-4E02-9138-ED6DFC7987F2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6" name="ïśļiḑé">
              <a:extLst>
                <a:ext uri="{FF2B5EF4-FFF2-40B4-BE49-F238E27FC236}">
                  <a16:creationId xmlns:a16="http://schemas.microsoft.com/office/drawing/2014/main" id="{9FDCD366-6E90-4CAE-9B4E-923FD06A8213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A7C9315-46B6-4C80-9DC5-D716FD2C6909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834D1D11-22C8-4B8A-845A-DA19D169CC0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9756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3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494CF1E2-2C8D-4598-A858-8A1DBD0A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6EF8AE4B-FF18-4208-8A45-195327FF6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2" y="2447962"/>
            <a:ext cx="4420885" cy="3686138"/>
          </a:xfrm>
          <a:custGeom>
            <a:avLst/>
            <a:gdLst>
              <a:gd name="connsiteX0" fmla="*/ 0 w 4420885"/>
              <a:gd name="connsiteY0" fmla="*/ 0 h 3686138"/>
              <a:gd name="connsiteX1" fmla="*/ 4420885 w 4420885"/>
              <a:gd name="connsiteY1" fmla="*/ 0 h 3686138"/>
              <a:gd name="connsiteX2" fmla="*/ 4420885 w 4420885"/>
              <a:gd name="connsiteY2" fmla="*/ 3686138 h 3686138"/>
              <a:gd name="connsiteX3" fmla="*/ 0 w 4420885"/>
              <a:gd name="connsiteY3" fmla="*/ 3686138 h 368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0885" h="3686138">
                <a:moveTo>
                  <a:pt x="0" y="0"/>
                </a:moveTo>
                <a:lnTo>
                  <a:pt x="4420885" y="0"/>
                </a:lnTo>
                <a:lnTo>
                  <a:pt x="4420885" y="3686138"/>
                </a:lnTo>
                <a:lnTo>
                  <a:pt x="0" y="36861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CF96BF5-CBF5-41C7-AFA1-36E0F63D6F26}"/>
              </a:ext>
            </a:extLst>
          </p:cNvPr>
          <p:cNvSpPr/>
          <p:nvPr userDrawn="1"/>
        </p:nvSpPr>
        <p:spPr>
          <a:xfrm>
            <a:off x="5162118" y="2447964"/>
            <a:ext cx="3154730" cy="1802652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BDC6C58C-0B92-44BF-8A19-419B923FBF61}"/>
              </a:ext>
            </a:extLst>
          </p:cNvPr>
          <p:cNvSpPr/>
          <p:nvPr userDrawn="1"/>
        </p:nvSpPr>
        <p:spPr>
          <a:xfrm>
            <a:off x="8397680" y="2447964"/>
            <a:ext cx="3154731" cy="1802652"/>
          </a:xfrm>
          <a:custGeom>
            <a:avLst/>
            <a:gdLst>
              <a:gd name="connsiteX0" fmla="*/ 0 w 3154731"/>
              <a:gd name="connsiteY0" fmla="*/ 0 h 1829349"/>
              <a:gd name="connsiteX1" fmla="*/ 3154731 w 3154731"/>
              <a:gd name="connsiteY1" fmla="*/ 0 h 1829349"/>
              <a:gd name="connsiteX2" fmla="*/ 3154731 w 3154731"/>
              <a:gd name="connsiteY2" fmla="*/ 1829349 h 1829349"/>
              <a:gd name="connsiteX3" fmla="*/ 0 w 3154731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1" h="1829349">
                <a:moveTo>
                  <a:pt x="0" y="0"/>
                </a:moveTo>
                <a:lnTo>
                  <a:pt x="3154731" y="0"/>
                </a:lnTo>
                <a:lnTo>
                  <a:pt x="3154731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D5E64B7C-7CCC-42D1-8560-4E5DEFC5395B}"/>
              </a:ext>
            </a:extLst>
          </p:cNvPr>
          <p:cNvSpPr/>
          <p:nvPr userDrawn="1"/>
        </p:nvSpPr>
        <p:spPr>
          <a:xfrm>
            <a:off x="5162118" y="4331447"/>
            <a:ext cx="3154730" cy="1802654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51025493-6207-41EE-AD4A-9D975CA114F7}"/>
              </a:ext>
            </a:extLst>
          </p:cNvPr>
          <p:cNvSpPr/>
          <p:nvPr userDrawn="1"/>
        </p:nvSpPr>
        <p:spPr>
          <a:xfrm>
            <a:off x="8397680" y="4331447"/>
            <a:ext cx="3154731" cy="1802654"/>
          </a:xfrm>
          <a:custGeom>
            <a:avLst/>
            <a:gdLst>
              <a:gd name="connsiteX0" fmla="*/ 0 w 3154731"/>
              <a:gd name="connsiteY0" fmla="*/ 0 h 1829349"/>
              <a:gd name="connsiteX1" fmla="*/ 3154731 w 3154731"/>
              <a:gd name="connsiteY1" fmla="*/ 0 h 1829349"/>
              <a:gd name="connsiteX2" fmla="*/ 3154731 w 3154731"/>
              <a:gd name="connsiteY2" fmla="*/ 1829349 h 1829349"/>
              <a:gd name="connsiteX3" fmla="*/ 0 w 3154731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1" h="1829349">
                <a:moveTo>
                  <a:pt x="0" y="0"/>
                </a:moveTo>
                <a:lnTo>
                  <a:pt x="3154731" y="0"/>
                </a:lnTo>
                <a:lnTo>
                  <a:pt x="3154731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58EF12E6-59FC-4B4D-9DD2-44BD64A21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8522" y="2612248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8C1A44F-A4F3-4B0C-81E0-6038DD54195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77103" y="3336053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6" name="文本占位符 8">
            <a:extLst>
              <a:ext uri="{FF2B5EF4-FFF2-40B4-BE49-F238E27FC236}">
                <a16:creationId xmlns:a16="http://schemas.microsoft.com/office/drawing/2014/main" id="{2277037F-2FF9-4C73-8DCD-610E383860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34084" y="2612248"/>
            <a:ext cx="2681922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7" name="文本占位符 11">
            <a:extLst>
              <a:ext uri="{FF2B5EF4-FFF2-40B4-BE49-F238E27FC236}">
                <a16:creationId xmlns:a16="http://schemas.microsoft.com/office/drawing/2014/main" id="{E03DA55B-A83C-4517-8B43-D4C7657AF7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12665" y="3336053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8" name="文本占位符 8">
            <a:extLst>
              <a:ext uri="{FF2B5EF4-FFF2-40B4-BE49-F238E27FC236}">
                <a16:creationId xmlns:a16="http://schemas.microsoft.com/office/drawing/2014/main" id="{BEF2E614-A885-4C84-AAD2-B1ED9723F0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34084" y="4499120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9" name="文本占位符 11">
            <a:extLst>
              <a:ext uri="{FF2B5EF4-FFF2-40B4-BE49-F238E27FC236}">
                <a16:creationId xmlns:a16="http://schemas.microsoft.com/office/drawing/2014/main" id="{8C9A4F02-5C16-448E-B39C-4D2DD7AFC18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12665" y="5222925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50" name="文本占位符 8">
            <a:extLst>
              <a:ext uri="{FF2B5EF4-FFF2-40B4-BE49-F238E27FC236}">
                <a16:creationId xmlns:a16="http://schemas.microsoft.com/office/drawing/2014/main" id="{7AFD95D9-4259-43E1-A03C-132FA41A3C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98522" y="4499120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51" name="文本占位符 11">
            <a:extLst>
              <a:ext uri="{FF2B5EF4-FFF2-40B4-BE49-F238E27FC236}">
                <a16:creationId xmlns:a16="http://schemas.microsoft.com/office/drawing/2014/main" id="{59D80548-5474-40C1-82DE-200319D7B0A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77103" y="5222925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52" name="文本占位符 11">
            <a:extLst>
              <a:ext uri="{FF2B5EF4-FFF2-40B4-BE49-F238E27FC236}">
                <a16:creationId xmlns:a16="http://schemas.microsoft.com/office/drawing/2014/main" id="{F2F5978A-06D9-4540-91E1-CA035F1D5E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400" y="1337587"/>
            <a:ext cx="10858500" cy="735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CD59BDC-842A-43EB-9A8F-C2FF39015D2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68FD5598-2EFF-4595-A20F-57125BE869D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7DA633DC-7A2B-4F38-B4D6-4A28FC864F40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5" name="ïśļiḑé">
              <a:extLst>
                <a:ext uri="{FF2B5EF4-FFF2-40B4-BE49-F238E27FC236}">
                  <a16:creationId xmlns:a16="http://schemas.microsoft.com/office/drawing/2014/main" id="{07E1E56C-240A-4C78-94F0-34D5B9641431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7C4CA8-D2FF-4A05-A834-0A9C2EB7717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89042A-CC82-484D-A32F-2E2494E3026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B1F1701-006D-4D50-BCD6-1E3E503C77AF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>
            <a:extLst>
              <a:ext uri="{FF2B5EF4-FFF2-40B4-BE49-F238E27FC236}">
                <a16:creationId xmlns:a16="http://schemas.microsoft.com/office/drawing/2014/main" id="{39A419CA-1946-4513-9CE4-3789D89EBBB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697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4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494CF1E2-2C8D-4598-A858-8A1DBD0A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6EF8AE4B-FF18-4208-8A45-195327FF6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02" y="1585023"/>
            <a:ext cx="5984238" cy="4554593"/>
          </a:xfrm>
          <a:custGeom>
            <a:avLst/>
            <a:gdLst>
              <a:gd name="connsiteX0" fmla="*/ 0 w 4420885"/>
              <a:gd name="connsiteY0" fmla="*/ 0 h 3686138"/>
              <a:gd name="connsiteX1" fmla="*/ 4420885 w 4420885"/>
              <a:gd name="connsiteY1" fmla="*/ 0 h 3686138"/>
              <a:gd name="connsiteX2" fmla="*/ 4420885 w 4420885"/>
              <a:gd name="connsiteY2" fmla="*/ 3686138 h 3686138"/>
              <a:gd name="connsiteX3" fmla="*/ 0 w 4420885"/>
              <a:gd name="connsiteY3" fmla="*/ 3686138 h 368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0885" h="3686138">
                <a:moveTo>
                  <a:pt x="0" y="0"/>
                </a:moveTo>
                <a:lnTo>
                  <a:pt x="4420885" y="0"/>
                </a:lnTo>
                <a:lnTo>
                  <a:pt x="4420885" y="3686138"/>
                </a:lnTo>
                <a:lnTo>
                  <a:pt x="0" y="36861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CF96BF5-CBF5-41C7-AFA1-36E0F63D6F26}"/>
              </a:ext>
            </a:extLst>
          </p:cNvPr>
          <p:cNvSpPr/>
          <p:nvPr userDrawn="1"/>
        </p:nvSpPr>
        <p:spPr>
          <a:xfrm>
            <a:off x="6644640" y="1585023"/>
            <a:ext cx="4874260" cy="4554589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58EF12E6-59FC-4B4D-9DD2-44BD64A21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31469" y="1815023"/>
            <a:ext cx="2969058" cy="461665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8C1A44F-A4F3-4B0C-81E0-6038DD54195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54095" y="2864776"/>
            <a:ext cx="3773347" cy="859337"/>
          </a:xfrm>
          <a:prstGeom prst="rect">
            <a:avLst/>
          </a:prstGeom>
        </p:spPr>
        <p:txBody>
          <a:bodyPr lIns="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CD59BDC-842A-43EB-9A8F-C2FF39015D2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68FD5598-2EFF-4595-A20F-57125BE869D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7DA633DC-7A2B-4F38-B4D6-4A28FC864F40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5" name="ïśļiḑé">
              <a:extLst>
                <a:ext uri="{FF2B5EF4-FFF2-40B4-BE49-F238E27FC236}">
                  <a16:creationId xmlns:a16="http://schemas.microsoft.com/office/drawing/2014/main" id="{07E1E56C-240A-4C78-94F0-34D5B9641431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7C4CA8-D2FF-4A05-A834-0A9C2EB7717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89042A-CC82-484D-A32F-2E2494E3026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92A3A43-2DA5-421A-B020-E77A80A42307}"/>
              </a:ext>
            </a:extLst>
          </p:cNvPr>
          <p:cNvSpPr/>
          <p:nvPr userDrawn="1"/>
        </p:nvSpPr>
        <p:spPr>
          <a:xfrm>
            <a:off x="7031469" y="2473505"/>
            <a:ext cx="864000" cy="9629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11">
            <a:extLst>
              <a:ext uri="{FF2B5EF4-FFF2-40B4-BE49-F238E27FC236}">
                <a16:creationId xmlns:a16="http://schemas.microsoft.com/office/drawing/2014/main" id="{01D43A75-79AC-4072-88DF-C15548DFB0A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54095" y="392434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6" name="文本占位符 11">
            <a:extLst>
              <a:ext uri="{FF2B5EF4-FFF2-40B4-BE49-F238E27FC236}">
                <a16:creationId xmlns:a16="http://schemas.microsoft.com/office/drawing/2014/main" id="{90797FE4-3718-4BED-A6A4-5D3E09EF78D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54095" y="498391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C3B5A21-FE43-4535-9930-76B750A9821F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5FE6D952-D608-4DC8-A3BC-61DCFC5CEC7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748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5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图片占位符 62">
            <a:extLst>
              <a:ext uri="{FF2B5EF4-FFF2-40B4-BE49-F238E27FC236}">
                <a16:creationId xmlns:a16="http://schemas.microsoft.com/office/drawing/2014/main" id="{2F0B5F99-4C78-4437-8C2E-B75EAE36574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60404" y="1585023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图片占位符 63">
            <a:extLst>
              <a:ext uri="{FF2B5EF4-FFF2-40B4-BE49-F238E27FC236}">
                <a16:creationId xmlns:a16="http://schemas.microsoft.com/office/drawing/2014/main" id="{1FF65A25-49DF-4BB5-B3BC-D4930A37309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96741" y="1585023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>
            <a:extLst>
              <a:ext uri="{FF2B5EF4-FFF2-40B4-BE49-F238E27FC236}">
                <a16:creationId xmlns:a16="http://schemas.microsoft.com/office/drawing/2014/main" id="{E3FD3AEC-43EE-4C80-956B-57F9D812C94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60404" y="3895974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>
            <a:extLst>
              <a:ext uri="{FF2B5EF4-FFF2-40B4-BE49-F238E27FC236}">
                <a16:creationId xmlns:a16="http://schemas.microsoft.com/office/drawing/2014/main" id="{E182FFE1-10F9-4B1C-BE85-18E757959D98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3696741" y="3895974"/>
            <a:ext cx="2947899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494CF1E2-2C8D-4598-A858-8A1DBD0A7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CF96BF5-CBF5-41C7-AFA1-36E0F63D6F26}"/>
              </a:ext>
            </a:extLst>
          </p:cNvPr>
          <p:cNvSpPr/>
          <p:nvPr userDrawn="1"/>
        </p:nvSpPr>
        <p:spPr>
          <a:xfrm>
            <a:off x="6644640" y="1585023"/>
            <a:ext cx="4874260" cy="4554589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58EF12E6-59FC-4B4D-9DD2-44BD64A212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31469" y="1815023"/>
            <a:ext cx="2969058" cy="461665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8C1A44F-A4F3-4B0C-81E0-6038DD54195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54095" y="2864776"/>
            <a:ext cx="3773347" cy="859337"/>
          </a:xfrm>
          <a:prstGeom prst="rect">
            <a:avLst/>
          </a:prstGeom>
        </p:spPr>
        <p:txBody>
          <a:bodyPr lIns="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CD59BDC-842A-43EB-9A8F-C2FF39015D2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>
              <a:extLst>
                <a:ext uri="{FF2B5EF4-FFF2-40B4-BE49-F238E27FC236}">
                  <a16:creationId xmlns:a16="http://schemas.microsoft.com/office/drawing/2014/main" id="{68FD5598-2EFF-4595-A20F-57125BE869D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íṥlíḓê">
              <a:extLst>
                <a:ext uri="{FF2B5EF4-FFF2-40B4-BE49-F238E27FC236}">
                  <a16:creationId xmlns:a16="http://schemas.microsoft.com/office/drawing/2014/main" id="{7DA633DC-7A2B-4F38-B4D6-4A28FC864F40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5" name="ïśļiḑé">
              <a:extLst>
                <a:ext uri="{FF2B5EF4-FFF2-40B4-BE49-F238E27FC236}">
                  <a16:creationId xmlns:a16="http://schemas.microsoft.com/office/drawing/2014/main" id="{07E1E56C-240A-4C78-94F0-34D5B9641431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7C4CA8-D2FF-4A05-A834-0A9C2EB7717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89042A-CC82-484D-A32F-2E2494E3026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92A3A43-2DA5-421A-B020-E77A80A42307}"/>
              </a:ext>
            </a:extLst>
          </p:cNvPr>
          <p:cNvSpPr/>
          <p:nvPr userDrawn="1"/>
        </p:nvSpPr>
        <p:spPr>
          <a:xfrm>
            <a:off x="7031469" y="2473505"/>
            <a:ext cx="864000" cy="9629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11">
            <a:extLst>
              <a:ext uri="{FF2B5EF4-FFF2-40B4-BE49-F238E27FC236}">
                <a16:creationId xmlns:a16="http://schemas.microsoft.com/office/drawing/2014/main" id="{01D43A75-79AC-4072-88DF-C15548DFB0A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54095" y="392434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6" name="文本占位符 11">
            <a:extLst>
              <a:ext uri="{FF2B5EF4-FFF2-40B4-BE49-F238E27FC236}">
                <a16:creationId xmlns:a16="http://schemas.microsoft.com/office/drawing/2014/main" id="{90797FE4-3718-4BED-A6A4-5D3E09EF78D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54095" y="498391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7E057135-E831-4A5F-958C-36A48602572D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DEFE0DEA-39C1-4731-B0B5-E78F50F66EF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27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6549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图片包含 树, 户外, 建筑物, 道路&#10;&#10;自动生成的说明">
            <a:extLst>
              <a:ext uri="{FF2B5EF4-FFF2-40B4-BE49-F238E27FC236}">
                <a16:creationId xmlns:a16="http://schemas.microsoft.com/office/drawing/2014/main" id="{0EB9AD25-3DBA-4031-8D18-BA45806A2E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5125" b="7878"/>
          <a:stretch/>
        </p:blipFill>
        <p:spPr>
          <a:xfrm>
            <a:off x="4282440" y="0"/>
            <a:ext cx="7909560" cy="685800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CEAD4A44-059C-41F2-A222-A7091C0C918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E35E8B6-A4C4-4676-9850-0F8FEA9795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5000"/>
            </a:blip>
            <a:srcRect/>
            <a:tile tx="0" ty="0" sx="100000" sy="100000" flip="none" algn="tl"/>
          </a:blip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树, 户外, 建筑物, 道路&#10;&#10;自动生成的说明">
            <a:extLst>
              <a:ext uri="{FF2B5EF4-FFF2-40B4-BE49-F238E27FC236}">
                <a16:creationId xmlns:a16="http://schemas.microsoft.com/office/drawing/2014/main" id="{0D7D46CB-CEAD-4FE4-A998-6F37DF505D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3" t="7878" r="35125" b="7878"/>
          <a:stretch/>
        </p:blipFill>
        <p:spPr>
          <a:xfrm>
            <a:off x="5178924" y="0"/>
            <a:ext cx="7013076" cy="6858000"/>
          </a:xfrm>
          <a:custGeom>
            <a:avLst/>
            <a:gdLst>
              <a:gd name="connsiteX0" fmla="*/ 3877363 w 7013076"/>
              <a:gd name="connsiteY0" fmla="*/ 0 h 6858000"/>
              <a:gd name="connsiteX1" fmla="*/ 7013076 w 7013076"/>
              <a:gd name="connsiteY1" fmla="*/ 0 h 6858000"/>
              <a:gd name="connsiteX2" fmla="*/ 7013076 w 7013076"/>
              <a:gd name="connsiteY2" fmla="*/ 692654 h 6858000"/>
              <a:gd name="connsiteX3" fmla="*/ 3527325 w 7013076"/>
              <a:gd name="connsiteY3" fmla="*/ 6858000 h 6858000"/>
              <a:gd name="connsiteX4" fmla="*/ 0 w 701307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3076" h="6858000">
                <a:moveTo>
                  <a:pt x="3877363" y="0"/>
                </a:moveTo>
                <a:lnTo>
                  <a:pt x="7013076" y="0"/>
                </a:lnTo>
                <a:lnTo>
                  <a:pt x="7013076" y="692654"/>
                </a:lnTo>
                <a:lnTo>
                  <a:pt x="35273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A58FA06B-AB25-4978-AAE5-CC0F97442BB5}"/>
              </a:ext>
            </a:extLst>
          </p:cNvPr>
          <p:cNvSpPr/>
          <p:nvPr userDrawn="1"/>
        </p:nvSpPr>
        <p:spPr>
          <a:xfrm rot="1759603">
            <a:off x="5759550" y="3287609"/>
            <a:ext cx="326672" cy="3900322"/>
          </a:xfrm>
          <a:custGeom>
            <a:avLst/>
            <a:gdLst>
              <a:gd name="connsiteX0" fmla="*/ 0 w 326672"/>
              <a:gd name="connsiteY0" fmla="*/ 0 h 3900322"/>
              <a:gd name="connsiteX1" fmla="*/ 326672 w 326672"/>
              <a:gd name="connsiteY1" fmla="*/ 0 h 3900322"/>
              <a:gd name="connsiteX2" fmla="*/ 326672 w 326672"/>
              <a:gd name="connsiteY2" fmla="*/ 3716802 h 3900322"/>
              <a:gd name="connsiteX3" fmla="*/ 0 w 326672"/>
              <a:gd name="connsiteY3" fmla="*/ 3900322 h 3900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672" h="3900322">
                <a:moveTo>
                  <a:pt x="0" y="0"/>
                </a:moveTo>
                <a:lnTo>
                  <a:pt x="326672" y="0"/>
                </a:lnTo>
                <a:lnTo>
                  <a:pt x="326672" y="3716802"/>
                </a:lnTo>
                <a:lnTo>
                  <a:pt x="0" y="39003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40B77471-67F6-4E03-ACDA-A3436D638651}"/>
              </a:ext>
            </a:extLst>
          </p:cNvPr>
          <p:cNvSpPr/>
          <p:nvPr userDrawn="1"/>
        </p:nvSpPr>
        <p:spPr>
          <a:xfrm rot="1759603">
            <a:off x="8280302" y="-201925"/>
            <a:ext cx="170609" cy="2499133"/>
          </a:xfrm>
          <a:custGeom>
            <a:avLst/>
            <a:gdLst>
              <a:gd name="connsiteX0" fmla="*/ 0 w 170609"/>
              <a:gd name="connsiteY0" fmla="*/ 95846 h 2499133"/>
              <a:gd name="connsiteX1" fmla="*/ 170609 w 170609"/>
              <a:gd name="connsiteY1" fmla="*/ 0 h 2499133"/>
              <a:gd name="connsiteX2" fmla="*/ 170609 w 170609"/>
              <a:gd name="connsiteY2" fmla="*/ 2499133 h 2499133"/>
              <a:gd name="connsiteX3" fmla="*/ 0 w 170609"/>
              <a:gd name="connsiteY3" fmla="*/ 2499133 h 2499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09" h="2499133">
                <a:moveTo>
                  <a:pt x="0" y="95846"/>
                </a:moveTo>
                <a:lnTo>
                  <a:pt x="170609" y="0"/>
                </a:lnTo>
                <a:lnTo>
                  <a:pt x="170609" y="2499133"/>
                </a:lnTo>
                <a:lnTo>
                  <a:pt x="0" y="249913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DA8EF30A-199F-48F7-8FE7-043A29ABF804}"/>
              </a:ext>
            </a:extLst>
          </p:cNvPr>
          <p:cNvSpPr/>
          <p:nvPr userDrawn="1"/>
        </p:nvSpPr>
        <p:spPr>
          <a:xfrm rot="1759603">
            <a:off x="11257062" y="-144084"/>
            <a:ext cx="326672" cy="3732241"/>
          </a:xfrm>
          <a:custGeom>
            <a:avLst/>
            <a:gdLst>
              <a:gd name="connsiteX0" fmla="*/ 0 w 326672"/>
              <a:gd name="connsiteY0" fmla="*/ 0 h 3732241"/>
              <a:gd name="connsiteX1" fmla="*/ 326672 w 326672"/>
              <a:gd name="connsiteY1" fmla="*/ 581488 h 3732241"/>
              <a:gd name="connsiteX2" fmla="*/ 326672 w 326672"/>
              <a:gd name="connsiteY2" fmla="*/ 3732241 h 3732241"/>
              <a:gd name="connsiteX3" fmla="*/ 0 w 326672"/>
              <a:gd name="connsiteY3" fmla="*/ 3732241 h 3732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672" h="3732241">
                <a:moveTo>
                  <a:pt x="0" y="0"/>
                </a:moveTo>
                <a:lnTo>
                  <a:pt x="326672" y="581488"/>
                </a:lnTo>
                <a:lnTo>
                  <a:pt x="326672" y="3732241"/>
                </a:lnTo>
                <a:lnTo>
                  <a:pt x="0" y="37322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A390CB7C-9EC5-4346-BC99-8004B57A72E8}"/>
              </a:ext>
            </a:extLst>
          </p:cNvPr>
          <p:cNvSpPr/>
          <p:nvPr userDrawn="1"/>
        </p:nvSpPr>
        <p:spPr>
          <a:xfrm rot="1759603">
            <a:off x="9271255" y="4019758"/>
            <a:ext cx="170609" cy="3077209"/>
          </a:xfrm>
          <a:custGeom>
            <a:avLst/>
            <a:gdLst>
              <a:gd name="connsiteX0" fmla="*/ 0 w 170609"/>
              <a:gd name="connsiteY0" fmla="*/ 0 h 3077209"/>
              <a:gd name="connsiteX1" fmla="*/ 170609 w 170609"/>
              <a:gd name="connsiteY1" fmla="*/ 0 h 3077209"/>
              <a:gd name="connsiteX2" fmla="*/ 170609 w 170609"/>
              <a:gd name="connsiteY2" fmla="*/ 2981364 h 3077209"/>
              <a:gd name="connsiteX3" fmla="*/ 0 w 170609"/>
              <a:gd name="connsiteY3" fmla="*/ 3077209 h 3077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09" h="3077209">
                <a:moveTo>
                  <a:pt x="0" y="0"/>
                </a:moveTo>
                <a:lnTo>
                  <a:pt x="170609" y="0"/>
                </a:lnTo>
                <a:lnTo>
                  <a:pt x="170609" y="2981364"/>
                </a:lnTo>
                <a:lnTo>
                  <a:pt x="0" y="30772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7" name="文本占位符 25">
            <a:extLst>
              <a:ext uri="{FF2B5EF4-FFF2-40B4-BE49-F238E27FC236}">
                <a16:creationId xmlns:a16="http://schemas.microsoft.com/office/drawing/2014/main" id="{E4ADA582-EA35-453A-8567-F7C56CF344B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7503" y="2749690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请输入你的大标题</a:t>
            </a:r>
            <a:endParaRPr lang="en-US" altLang="zh-CN" dirty="0"/>
          </a:p>
        </p:txBody>
      </p:sp>
      <p:sp>
        <p:nvSpPr>
          <p:cNvPr id="38" name="文本占位符 25">
            <a:extLst>
              <a:ext uri="{FF2B5EF4-FFF2-40B4-BE49-F238E27FC236}">
                <a16:creationId xmlns:a16="http://schemas.microsoft.com/office/drawing/2014/main" id="{1DECE027-5C01-4F9B-917C-A6FAC8BBFF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7503" y="1869834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0" spc="100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请输入答辩类型</a:t>
            </a:r>
            <a:endParaRPr lang="en-US" altLang="zh-CN" dirty="0"/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FE0B0618-8689-4072-9BED-AD47A084BD4D}"/>
              </a:ext>
            </a:extLst>
          </p:cNvPr>
          <p:cNvCxnSpPr>
            <a:cxnSpLocks/>
          </p:cNvCxnSpPr>
          <p:nvPr userDrawn="1"/>
        </p:nvCxnSpPr>
        <p:spPr>
          <a:xfrm>
            <a:off x="667503" y="4839800"/>
            <a:ext cx="493268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88C0ED-B2E1-4EF9-8FBF-B45A781741DD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18F73ACC-F285-4C9C-8261-8BD2D4881F5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  <p:sp>
        <p:nvSpPr>
          <p:cNvPr id="20" name="文本占位符 28">
            <a:extLst>
              <a:ext uri="{FF2B5EF4-FFF2-40B4-BE49-F238E27FC236}">
                <a16:creationId xmlns:a16="http://schemas.microsoft.com/office/drawing/2014/main" id="{56A0A071-0188-44B7-830C-0385C8C140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7503" y="3641672"/>
            <a:ext cx="5798382" cy="286232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1200" spc="55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3863374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4450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5521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A58A73B-5BAF-4EEF-A219-51F71EA1D2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41534B6B-2F83-4DA7-9CCD-F8E99B47BDFA}"/>
              </a:ext>
            </a:extLst>
          </p:cNvPr>
          <p:cNvSpPr/>
          <p:nvPr userDrawn="1"/>
        </p:nvSpPr>
        <p:spPr>
          <a:xfrm>
            <a:off x="0" y="0"/>
            <a:ext cx="5953266" cy="6858000"/>
          </a:xfrm>
          <a:custGeom>
            <a:avLst/>
            <a:gdLst>
              <a:gd name="connsiteX0" fmla="*/ 0 w 5953266"/>
              <a:gd name="connsiteY0" fmla="*/ 0 h 6858000"/>
              <a:gd name="connsiteX1" fmla="*/ 4026732 w 5953266"/>
              <a:gd name="connsiteY1" fmla="*/ 0 h 6858000"/>
              <a:gd name="connsiteX2" fmla="*/ 4359910 w 5953266"/>
              <a:gd name="connsiteY2" fmla="*/ 252902 h 6858000"/>
              <a:gd name="connsiteX3" fmla="*/ 5953266 w 5953266"/>
              <a:gd name="connsiteY3" fmla="*/ 3682471 h 6858000"/>
              <a:gd name="connsiteX4" fmla="*/ 4670843 w 5953266"/>
              <a:gd name="connsiteY4" fmla="*/ 6825186 h 6858000"/>
              <a:gd name="connsiteX5" fmla="*/ 4635274 w 5953266"/>
              <a:gd name="connsiteY5" fmla="*/ 6858000 h 6858000"/>
              <a:gd name="connsiteX6" fmla="*/ 0 w 59532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53266" h="6858000">
                <a:moveTo>
                  <a:pt x="0" y="0"/>
                </a:moveTo>
                <a:lnTo>
                  <a:pt x="4026732" y="0"/>
                </a:lnTo>
                <a:lnTo>
                  <a:pt x="4359910" y="252902"/>
                </a:lnTo>
                <a:cubicBezTo>
                  <a:pt x="5333013" y="1068083"/>
                  <a:pt x="5953266" y="2301751"/>
                  <a:pt x="5953266" y="3682471"/>
                </a:cubicBezTo>
                <a:cubicBezTo>
                  <a:pt x="5953266" y="4909778"/>
                  <a:pt x="5463189" y="6020895"/>
                  <a:pt x="4670843" y="6825186"/>
                </a:cubicBezTo>
                <a:lnTo>
                  <a:pt x="463527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2" name="图片 121">
            <a:extLst>
              <a:ext uri="{FF2B5EF4-FFF2-40B4-BE49-F238E27FC236}">
                <a16:creationId xmlns:a16="http://schemas.microsoft.com/office/drawing/2014/main" id="{FFD070C9-8129-44BA-9D0A-3916344E75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5649" t="16934" b="16934"/>
          <a:stretch>
            <a:fillRect/>
          </a:stretch>
        </p:blipFill>
        <p:spPr>
          <a:xfrm>
            <a:off x="2" y="0"/>
            <a:ext cx="6677201" cy="6858000"/>
          </a:xfrm>
          <a:custGeom>
            <a:avLst/>
            <a:gdLst>
              <a:gd name="connsiteX0" fmla="*/ 0 w 6677201"/>
              <a:gd name="connsiteY0" fmla="*/ 0 h 6858000"/>
              <a:gd name="connsiteX1" fmla="*/ 6677201 w 6677201"/>
              <a:gd name="connsiteY1" fmla="*/ 0 h 6858000"/>
              <a:gd name="connsiteX2" fmla="*/ 6677201 w 6677201"/>
              <a:gd name="connsiteY2" fmla="*/ 6858000 h 6858000"/>
              <a:gd name="connsiteX3" fmla="*/ 0 w 66772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77201" h="6858000">
                <a:moveTo>
                  <a:pt x="0" y="0"/>
                </a:moveTo>
                <a:lnTo>
                  <a:pt x="6677201" y="0"/>
                </a:lnTo>
                <a:lnTo>
                  <a:pt x="667720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21" name="图片 120">
            <a:extLst>
              <a:ext uri="{FF2B5EF4-FFF2-40B4-BE49-F238E27FC236}">
                <a16:creationId xmlns:a16="http://schemas.microsoft.com/office/drawing/2014/main" id="{9F7B9513-279D-4796-839A-051E30EB66C7}"/>
              </a:ext>
            </a:extLst>
          </p:cNvPr>
          <p:cNvPicPr>
            <a:picLocks/>
          </p:cNvPicPr>
          <p:nvPr userDrawn="1"/>
        </p:nvPicPr>
        <p:blipFill>
          <a:blip r:embed="rId4" cstate="print">
            <a:alphaModFix amt="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73" t="9127" b="14811"/>
          <a:stretch>
            <a:fillRect/>
          </a:stretch>
        </p:blipFill>
        <p:spPr>
          <a:xfrm>
            <a:off x="0" y="0"/>
            <a:ext cx="5953266" cy="6858000"/>
          </a:xfrm>
          <a:custGeom>
            <a:avLst/>
            <a:gdLst>
              <a:gd name="connsiteX0" fmla="*/ 0 w 5953266"/>
              <a:gd name="connsiteY0" fmla="*/ 0 h 6858000"/>
              <a:gd name="connsiteX1" fmla="*/ 5953266 w 5953266"/>
              <a:gd name="connsiteY1" fmla="*/ 0 h 6858000"/>
              <a:gd name="connsiteX2" fmla="*/ 5953266 w 5953266"/>
              <a:gd name="connsiteY2" fmla="*/ 6858000 h 6858000"/>
              <a:gd name="connsiteX3" fmla="*/ 0 w 59532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53266" h="6858000">
                <a:moveTo>
                  <a:pt x="0" y="0"/>
                </a:moveTo>
                <a:lnTo>
                  <a:pt x="5953266" y="0"/>
                </a:lnTo>
                <a:lnTo>
                  <a:pt x="595326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6CC4B42-A5B4-4C62-9BA1-9C5B6B141024}"/>
              </a:ext>
            </a:extLst>
          </p:cNvPr>
          <p:cNvSpPr/>
          <p:nvPr userDrawn="1"/>
        </p:nvSpPr>
        <p:spPr>
          <a:xfrm>
            <a:off x="2122934" y="3082752"/>
            <a:ext cx="2964273" cy="1107996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lvl="0" algn="ctr">
              <a:defRPr/>
            </a:pPr>
            <a:r>
              <a:rPr lang="en-US" altLang="zh-CN" sz="6600" dirty="0">
                <a:solidFill>
                  <a:schemeClr val="bg1">
                    <a:lumMod val="75000"/>
                  </a:schemeClr>
                </a:solidFill>
              </a:rPr>
              <a:t>content</a:t>
            </a:r>
            <a:endParaRPr lang="zh-CN" altLang="en-US" sz="6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CB73FB1-874E-44FE-AEBF-1630589CC87B}"/>
              </a:ext>
            </a:extLst>
          </p:cNvPr>
          <p:cNvSpPr/>
          <p:nvPr userDrawn="1"/>
        </p:nvSpPr>
        <p:spPr>
          <a:xfrm>
            <a:off x="2214374" y="3872827"/>
            <a:ext cx="2325409" cy="2590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B98426C-0E2A-4424-8DE9-2054F71E7CB5}"/>
              </a:ext>
            </a:extLst>
          </p:cNvPr>
          <p:cNvSpPr txBox="1"/>
          <p:nvPr userDrawn="1"/>
        </p:nvSpPr>
        <p:spPr>
          <a:xfrm>
            <a:off x="2183589" y="2598003"/>
            <a:ext cx="1421481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目录</a:t>
            </a:r>
          </a:p>
        </p:txBody>
      </p:sp>
      <p:sp>
        <p:nvSpPr>
          <p:cNvPr id="124" name="日期占位符 123">
            <a:extLst>
              <a:ext uri="{FF2B5EF4-FFF2-40B4-BE49-F238E27FC236}">
                <a16:creationId xmlns:a16="http://schemas.microsoft.com/office/drawing/2014/main" id="{3669AFD3-0609-48D5-8327-8B2807B0E4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24FDC91-BF65-4E9E-8CF8-09BA2E1D265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842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D3092F40-AC7C-4D0E-A2E7-2213B189A8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7004" b="7878"/>
          <a:stretch/>
        </p:blipFill>
        <p:spPr>
          <a:xfrm>
            <a:off x="4511550" y="0"/>
            <a:ext cx="7680450" cy="6858000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6777BE20-2E1D-457D-9604-2648969A5E1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1078750D-ECE5-46C3-9C66-1F3D60D58A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8" t="7878" r="36982" b="7878"/>
          <a:stretch/>
        </p:blipFill>
        <p:spPr>
          <a:xfrm>
            <a:off x="5349870" y="0"/>
            <a:ext cx="6842131" cy="6858000"/>
          </a:xfrm>
          <a:custGeom>
            <a:avLst/>
            <a:gdLst>
              <a:gd name="connsiteX0" fmla="*/ 3866540 w 6842131"/>
              <a:gd name="connsiteY0" fmla="*/ 0 h 6858000"/>
              <a:gd name="connsiteX1" fmla="*/ 6842131 w 6842131"/>
              <a:gd name="connsiteY1" fmla="*/ 0 h 6858000"/>
              <a:gd name="connsiteX2" fmla="*/ 6842131 w 6842131"/>
              <a:gd name="connsiteY2" fmla="*/ 2518051 h 6858000"/>
              <a:gd name="connsiteX3" fmla="*/ 4395268 w 6842131"/>
              <a:gd name="connsiteY3" fmla="*/ 6858000 h 6858000"/>
              <a:gd name="connsiteX4" fmla="*/ 0 w 6842131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42131" h="6858000">
                <a:moveTo>
                  <a:pt x="3866540" y="0"/>
                </a:moveTo>
                <a:lnTo>
                  <a:pt x="6842131" y="0"/>
                </a:lnTo>
                <a:lnTo>
                  <a:pt x="6842131" y="2518051"/>
                </a:lnTo>
                <a:lnTo>
                  <a:pt x="439526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0906B811-D5D7-49F4-8F79-D4E969A7A941}"/>
              </a:ext>
            </a:extLst>
          </p:cNvPr>
          <p:cNvGrpSpPr/>
          <p:nvPr userDrawn="1"/>
        </p:nvGrpSpPr>
        <p:grpSpPr>
          <a:xfrm>
            <a:off x="5852864" y="578865"/>
            <a:ext cx="5910561" cy="8110350"/>
            <a:chOff x="5852864" y="578865"/>
            <a:chExt cx="5910561" cy="8110350"/>
          </a:xfrm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B688AB28-D263-4BF7-820B-C980E72A1BA3}"/>
                </a:ext>
              </a:extLst>
            </p:cNvPr>
            <p:cNvSpPr/>
            <p:nvPr/>
          </p:nvSpPr>
          <p:spPr>
            <a:xfrm rot="1764741">
              <a:off x="6434339" y="578865"/>
              <a:ext cx="5329086" cy="8110349"/>
            </a:xfrm>
            <a:custGeom>
              <a:avLst/>
              <a:gdLst>
                <a:gd name="connsiteX0" fmla="*/ 4907596 w 5329086"/>
                <a:gd name="connsiteY0" fmla="*/ 1735493 h 8110349"/>
                <a:gd name="connsiteX1" fmla="*/ 5329086 w 5329086"/>
                <a:gd name="connsiteY1" fmla="*/ 2483140 h 8110349"/>
                <a:gd name="connsiteX2" fmla="*/ 5329086 w 5329086"/>
                <a:gd name="connsiteY2" fmla="*/ 5106050 h 8110349"/>
                <a:gd name="connsiteX3" fmla="*/ 4907597 w 5329086"/>
                <a:gd name="connsiteY3" fmla="*/ 5343666 h 8110349"/>
                <a:gd name="connsiteX4" fmla="*/ 0 w 5329086"/>
                <a:gd name="connsiteY4" fmla="*/ 237617 h 8110349"/>
                <a:gd name="connsiteX5" fmla="*/ 421490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6" y="1735493"/>
                  </a:moveTo>
                  <a:lnTo>
                    <a:pt x="5329086" y="2483140"/>
                  </a:lnTo>
                  <a:lnTo>
                    <a:pt x="5329086" y="5106050"/>
                  </a:lnTo>
                  <a:lnTo>
                    <a:pt x="4907597" y="5343666"/>
                  </a:lnTo>
                  <a:close/>
                  <a:moveTo>
                    <a:pt x="0" y="237617"/>
                  </a:moveTo>
                  <a:lnTo>
                    <a:pt x="421490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9126993E-FDC8-4A23-BBA4-1B3C00F6E080}"/>
                </a:ext>
              </a:extLst>
            </p:cNvPr>
            <p:cNvSpPr/>
            <p:nvPr/>
          </p:nvSpPr>
          <p:spPr>
            <a:xfrm rot="1764741">
              <a:off x="5852864" y="578866"/>
              <a:ext cx="5329086" cy="8110349"/>
            </a:xfrm>
            <a:custGeom>
              <a:avLst/>
              <a:gdLst>
                <a:gd name="connsiteX0" fmla="*/ 4907597 w 5329086"/>
                <a:gd name="connsiteY0" fmla="*/ 551447 h 8110349"/>
                <a:gd name="connsiteX1" fmla="*/ 5329086 w 5329086"/>
                <a:gd name="connsiteY1" fmla="*/ 1299093 h 8110349"/>
                <a:gd name="connsiteX2" fmla="*/ 5329086 w 5329086"/>
                <a:gd name="connsiteY2" fmla="*/ 5106050 h 8110349"/>
                <a:gd name="connsiteX3" fmla="*/ 4907596 w 5329086"/>
                <a:gd name="connsiteY3" fmla="*/ 5343667 h 8110349"/>
                <a:gd name="connsiteX4" fmla="*/ 0 w 5329086"/>
                <a:gd name="connsiteY4" fmla="*/ 237617 h 8110349"/>
                <a:gd name="connsiteX5" fmla="*/ 421489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7" y="551447"/>
                  </a:moveTo>
                  <a:lnTo>
                    <a:pt x="5329086" y="1299093"/>
                  </a:lnTo>
                  <a:lnTo>
                    <a:pt x="5329086" y="5106050"/>
                  </a:lnTo>
                  <a:lnTo>
                    <a:pt x="4907596" y="5343667"/>
                  </a:lnTo>
                  <a:close/>
                  <a:moveTo>
                    <a:pt x="0" y="237617"/>
                  </a:moveTo>
                  <a:lnTo>
                    <a:pt x="421489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5" name="文本占位符 44">
            <a:extLst>
              <a:ext uri="{FF2B5EF4-FFF2-40B4-BE49-F238E27FC236}">
                <a16:creationId xmlns:a16="http://schemas.microsoft.com/office/drawing/2014/main" id="{4714711F-D7DC-402C-AE77-D75D20EA71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4189677"/>
            <a:ext cx="5368944" cy="725488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indent="0" algn="ctr">
              <a:lnSpc>
                <a:spcPct val="100000"/>
              </a:lnSpc>
              <a:buNone/>
              <a:defRPr sz="4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请输入你的节标题</a:t>
            </a:r>
          </a:p>
        </p:txBody>
      </p:sp>
      <p:sp>
        <p:nvSpPr>
          <p:cNvPr id="47" name="文本占位符 46">
            <a:extLst>
              <a:ext uri="{FF2B5EF4-FFF2-40B4-BE49-F238E27FC236}">
                <a16:creationId xmlns:a16="http://schemas.microsoft.com/office/drawing/2014/main" id="{188C1E1D-AF85-4196-804C-D60BCF796C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857350"/>
            <a:ext cx="5368944" cy="424732"/>
          </a:xfrm>
          <a:prstGeom prst="rect">
            <a:avLst/>
          </a:prstGeom>
        </p:spPr>
        <p:txBody>
          <a:bodyPr lIns="9000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spc="50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D48D72-8F83-45FF-8227-21308C60CC79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94AEAD9-8027-4862-907B-67092AF9D3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220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我介绍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073887D2-D484-4F33-9865-C7CA294904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图片占位符 29">
            <a:extLst>
              <a:ext uri="{FF2B5EF4-FFF2-40B4-BE49-F238E27FC236}">
                <a16:creationId xmlns:a16="http://schemas.microsoft.com/office/drawing/2014/main" id="{9D86B799-8EB0-4A0D-A272-837EDA1F4D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571074" y="1465802"/>
            <a:ext cx="3524926" cy="4336612"/>
          </a:xfrm>
          <a:custGeom>
            <a:avLst/>
            <a:gdLst>
              <a:gd name="connsiteX0" fmla="*/ 0 w 3524926"/>
              <a:gd name="connsiteY0" fmla="*/ 0 h 4326855"/>
              <a:gd name="connsiteX1" fmla="*/ 3524926 w 3524926"/>
              <a:gd name="connsiteY1" fmla="*/ 0 h 4326855"/>
              <a:gd name="connsiteX2" fmla="*/ 3524926 w 3524926"/>
              <a:gd name="connsiteY2" fmla="*/ 4326855 h 4326855"/>
              <a:gd name="connsiteX3" fmla="*/ 0 w 3524926"/>
              <a:gd name="connsiteY3" fmla="*/ 4326855 h 432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4926" h="4326855">
                <a:moveTo>
                  <a:pt x="0" y="0"/>
                </a:moveTo>
                <a:lnTo>
                  <a:pt x="3524926" y="0"/>
                </a:lnTo>
                <a:lnTo>
                  <a:pt x="3524926" y="4326855"/>
                </a:lnTo>
                <a:lnTo>
                  <a:pt x="0" y="43268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F3483FF7-1FFC-4CF8-87E8-12056578B199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B642941B-B9A7-46B1-9137-AD762DCB0BD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3B43FF02-964B-4A30-8D3D-EB8206E3618C}"/>
              </a:ext>
            </a:extLst>
          </p:cNvPr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26" name="íṥļîḓê">
              <a:extLst>
                <a:ext uri="{FF2B5EF4-FFF2-40B4-BE49-F238E27FC236}">
                  <a16:creationId xmlns:a16="http://schemas.microsoft.com/office/drawing/2014/main" id="{F101D5D0-242F-4DC9-8019-B6A04C82B8E0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7" name="íṥlíḓê">
              <a:extLst>
                <a:ext uri="{FF2B5EF4-FFF2-40B4-BE49-F238E27FC236}">
                  <a16:creationId xmlns:a16="http://schemas.microsoft.com/office/drawing/2014/main" id="{752C90E1-3957-495B-8514-C8CDDBFCC376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8" name="ïśļiḑé">
              <a:extLst>
                <a:ext uri="{FF2B5EF4-FFF2-40B4-BE49-F238E27FC236}">
                  <a16:creationId xmlns:a16="http://schemas.microsoft.com/office/drawing/2014/main" id="{7E0C1DA2-3394-4C71-B717-8CC8B208EDFB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68" name="文本占位符 67">
            <a:extLst>
              <a:ext uri="{FF2B5EF4-FFF2-40B4-BE49-F238E27FC236}">
                <a16:creationId xmlns:a16="http://schemas.microsoft.com/office/drawing/2014/main" id="{B5D6DB47-5BC5-4C49-AD88-480E7DAD3E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tIns="4680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0144BD4-EAC2-4C1B-93C3-DA04B114C7D2}"/>
              </a:ext>
            </a:extLst>
          </p:cNvPr>
          <p:cNvSpPr txBox="1"/>
          <p:nvPr userDrawn="1"/>
        </p:nvSpPr>
        <p:spPr>
          <a:xfrm rot="16200000">
            <a:off x="-1272970" y="3259723"/>
            <a:ext cx="4113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800" dirty="0">
                <a:solidFill>
                  <a:schemeClr val="bg1">
                    <a:lumMod val="75000"/>
                  </a:schemeClr>
                </a:solidFill>
              </a:rPr>
              <a:t>Southeast University</a:t>
            </a:r>
            <a:endParaRPr lang="zh-CN" altLang="en-US" sz="1600" spc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文本占位符 6">
            <a:extLst>
              <a:ext uri="{FF2B5EF4-FFF2-40B4-BE49-F238E27FC236}">
                <a16:creationId xmlns:a16="http://schemas.microsoft.com/office/drawing/2014/main" id="{9D86D35E-58E0-4782-A8C5-FBBB857791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32171" y="1253531"/>
            <a:ext cx="48867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sz="7200" i="1" dirty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marL="0" lvl="0"/>
            <a:r>
              <a:rPr lang="en-US" altLang="zh-CN" dirty="0"/>
              <a:t>Your name</a:t>
            </a:r>
            <a:endParaRPr lang="zh-CN" altLang="en-US" dirty="0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B6E573A-9E7C-4568-A497-C4E493D4CF3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398196" y="3937575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0" name="文本占位符 11">
            <a:extLst>
              <a:ext uri="{FF2B5EF4-FFF2-40B4-BE49-F238E27FC236}">
                <a16:creationId xmlns:a16="http://schemas.microsoft.com/office/drawing/2014/main" id="{81E5F55E-3E35-4855-9A6D-086B5328EF1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98196" y="4685329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1" name="文本占位符 11">
            <a:extLst>
              <a:ext uri="{FF2B5EF4-FFF2-40B4-BE49-F238E27FC236}">
                <a16:creationId xmlns:a16="http://schemas.microsoft.com/office/drawing/2014/main" id="{843573CA-8751-4554-BB29-42418EFD21F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8196" y="5433083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35" name="文本占位符 6">
            <a:extLst>
              <a:ext uri="{FF2B5EF4-FFF2-40B4-BE49-F238E27FC236}">
                <a16:creationId xmlns:a16="http://schemas.microsoft.com/office/drawing/2014/main" id="{493EE918-2C0A-4D86-A226-4DC2266DAD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9903" y="2564527"/>
            <a:ext cx="3396528" cy="4001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b="1" dirty="0">
                <a:solidFill>
                  <a:schemeClr val="accent2"/>
                </a:solidFill>
              </a:defRPr>
            </a:lvl1pPr>
          </a:lstStyle>
          <a:p>
            <a:pPr marL="0" lvl="0"/>
            <a:r>
              <a:rPr lang="zh-CN" altLang="en-US" dirty="0"/>
              <a:t>你所在的院系 </a:t>
            </a:r>
            <a:r>
              <a:rPr lang="en-US" altLang="zh-CN" dirty="0"/>
              <a:t>/ </a:t>
            </a:r>
            <a:r>
              <a:rPr lang="zh-CN" altLang="en-US" dirty="0"/>
              <a:t>部门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E2FE97-1BF9-4672-980E-7517E6DBD6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9903" y="1812873"/>
            <a:ext cx="3088698" cy="76944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sz="4400" b="1" dirty="0">
                <a:solidFill>
                  <a:schemeClr val="accent1"/>
                </a:solidFill>
              </a:defRPr>
            </a:lvl1pPr>
          </a:lstStyle>
          <a:p>
            <a:pPr marL="0" lvl="0"/>
            <a:r>
              <a:rPr lang="zh-CN" altLang="en-US" dirty="0"/>
              <a:t>你的姓名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F39A5C-985A-45E7-9A75-49C65D2FFF99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4199AB45-1DDE-4716-9E03-24B1F03DEE1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8CD219B-14F1-4CD9-BB95-42E3D9B18AFB}"/>
              </a:ext>
            </a:extLst>
          </p:cNvPr>
          <p:cNvSpPr/>
          <p:nvPr userDrawn="1"/>
        </p:nvSpPr>
        <p:spPr>
          <a:xfrm>
            <a:off x="5341519" y="3365304"/>
            <a:ext cx="2252502" cy="154113"/>
          </a:xfrm>
          <a:prstGeom prst="rect">
            <a:avLst/>
          </a:prstGeom>
          <a:gradFill>
            <a:gsLst>
              <a:gs pos="100000">
                <a:srgbClr val="FDA913"/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1183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我介绍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8CBAED47-95FC-4199-A58F-00BF5C6A59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B642941B-B9A7-46B1-9137-AD762DCB0BD1}"/>
              </a:ext>
            </a:extLst>
          </p:cNvPr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30BCF6-912A-47DC-915C-0354456A9E1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1093511"/>
            <a:ext cx="64007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r">
              <a:defRPr kumimoji="0" lang="zh-CN" altLang="en-US" sz="8800" b="0" i="1" u="none" strike="noStrike" cap="none" spc="0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/>
                <a:ea typeface="微软雅黑"/>
              </a:defRPr>
            </a:lvl1pPr>
          </a:lstStyle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Your name</a:t>
            </a:r>
            <a:endParaRPr lang="zh-CN" altLang="en-US" dirty="0"/>
          </a:p>
        </p:txBody>
      </p:sp>
      <p:sp>
        <p:nvSpPr>
          <p:cNvPr id="68" name="文本占位符 67">
            <a:extLst>
              <a:ext uri="{FF2B5EF4-FFF2-40B4-BE49-F238E27FC236}">
                <a16:creationId xmlns:a16="http://schemas.microsoft.com/office/drawing/2014/main" id="{B5D6DB47-5BC5-4C49-AD88-480E7DAD3E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B6E573A-9E7C-4568-A497-C4E493D4CF3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0400" y="3881451"/>
            <a:ext cx="3610645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0" name="文本占位符 11">
            <a:extLst>
              <a:ext uri="{FF2B5EF4-FFF2-40B4-BE49-F238E27FC236}">
                <a16:creationId xmlns:a16="http://schemas.microsoft.com/office/drawing/2014/main" id="{81E5F55E-3E35-4855-9A6D-086B5328EF1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400" y="4685329"/>
            <a:ext cx="3610646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1" name="文本占位符 11">
            <a:extLst>
              <a:ext uri="{FF2B5EF4-FFF2-40B4-BE49-F238E27FC236}">
                <a16:creationId xmlns:a16="http://schemas.microsoft.com/office/drawing/2014/main" id="{843573CA-8751-4554-BB29-42418EFD21F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0400" y="5433083"/>
            <a:ext cx="3610646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52" name="文本占位符 6">
            <a:extLst>
              <a:ext uri="{FF2B5EF4-FFF2-40B4-BE49-F238E27FC236}">
                <a16:creationId xmlns:a16="http://schemas.microsoft.com/office/drawing/2014/main" id="{E7D71F7E-B9AF-4110-AF3B-4D694C6716C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31720" y="2106802"/>
            <a:ext cx="3088698" cy="769441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sz="4400" b="1" dirty="0">
                <a:solidFill>
                  <a:schemeClr val="accent1"/>
                </a:solidFill>
              </a:defRPr>
            </a:lvl1pPr>
          </a:lstStyle>
          <a:p>
            <a:pPr marL="0" lvl="0"/>
            <a:r>
              <a:rPr lang="zh-CN" altLang="en-US" dirty="0"/>
              <a:t>你的姓名</a:t>
            </a:r>
          </a:p>
        </p:txBody>
      </p:sp>
      <p:sp>
        <p:nvSpPr>
          <p:cNvPr id="53" name="文本占位符 6">
            <a:extLst>
              <a:ext uri="{FF2B5EF4-FFF2-40B4-BE49-F238E27FC236}">
                <a16:creationId xmlns:a16="http://schemas.microsoft.com/office/drawing/2014/main" id="{6FEED79F-374C-4A77-8261-48BAD85A0C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41828" y="3152034"/>
            <a:ext cx="3396528" cy="400110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b="1" dirty="0">
                <a:solidFill>
                  <a:schemeClr val="accent2"/>
                </a:solidFill>
              </a:defRPr>
            </a:lvl1pPr>
          </a:lstStyle>
          <a:p>
            <a:pPr marL="0" lvl="0"/>
            <a:r>
              <a:rPr lang="zh-CN" altLang="en-US" dirty="0"/>
              <a:t>你所在的院系 </a:t>
            </a:r>
            <a:r>
              <a:rPr lang="en-US" altLang="zh-CN" dirty="0"/>
              <a:t>/ </a:t>
            </a:r>
            <a:r>
              <a:rPr lang="zh-CN" altLang="en-US" dirty="0"/>
              <a:t>部门</a:t>
            </a: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2A0E9EC8-9D5F-4797-8D9A-A8CFA68627A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31444" y="0"/>
            <a:ext cx="7060556" cy="6858000"/>
          </a:xfrm>
          <a:custGeom>
            <a:avLst/>
            <a:gdLst>
              <a:gd name="connsiteX0" fmla="*/ 2232141 w 7060556"/>
              <a:gd name="connsiteY0" fmla="*/ 0 h 6858000"/>
              <a:gd name="connsiteX1" fmla="*/ 7060556 w 7060556"/>
              <a:gd name="connsiteY1" fmla="*/ 0 h 6858000"/>
              <a:gd name="connsiteX2" fmla="*/ 7060556 w 7060556"/>
              <a:gd name="connsiteY2" fmla="*/ 6858000 h 6858000"/>
              <a:gd name="connsiteX3" fmla="*/ 659756 w 7060556"/>
              <a:gd name="connsiteY3" fmla="*/ 6858000 h 6858000"/>
              <a:gd name="connsiteX4" fmla="*/ 0 w 7060556"/>
              <a:gd name="connsiteY4" fmla="*/ 5318567 h 6858000"/>
              <a:gd name="connsiteX5" fmla="*/ 2076565 w 7060556"/>
              <a:gd name="connsiteY5" fmla="*/ 3419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60556" h="6858000">
                <a:moveTo>
                  <a:pt x="2232141" y="0"/>
                </a:moveTo>
                <a:lnTo>
                  <a:pt x="7060556" y="0"/>
                </a:lnTo>
                <a:lnTo>
                  <a:pt x="7060556" y="6858000"/>
                </a:lnTo>
                <a:lnTo>
                  <a:pt x="659756" y="6858000"/>
                </a:lnTo>
                <a:lnTo>
                  <a:pt x="0" y="5318567"/>
                </a:lnTo>
                <a:cubicBezTo>
                  <a:pt x="292020" y="4312534"/>
                  <a:pt x="1148983" y="2384867"/>
                  <a:pt x="2076565" y="34199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10EAB99-DD38-4A5E-BF88-4E4469666EA8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29" name="íṥļîḓê">
              <a:extLst>
                <a:ext uri="{FF2B5EF4-FFF2-40B4-BE49-F238E27FC236}">
                  <a16:creationId xmlns:a16="http://schemas.microsoft.com/office/drawing/2014/main" id="{8C488BD2-2299-444E-9A05-8C2D8174C296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0" name="íṥlíḓê">
              <a:extLst>
                <a:ext uri="{FF2B5EF4-FFF2-40B4-BE49-F238E27FC236}">
                  <a16:creationId xmlns:a16="http://schemas.microsoft.com/office/drawing/2014/main" id="{231B4DC7-3517-4E59-93C9-978DE12AAF08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1" name="ïśļiḑé">
              <a:extLst>
                <a:ext uri="{FF2B5EF4-FFF2-40B4-BE49-F238E27FC236}">
                  <a16:creationId xmlns:a16="http://schemas.microsoft.com/office/drawing/2014/main" id="{F36FF99B-93D6-4B51-80D6-6D3B4D769696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06C7F9-3A33-4CF1-9F71-4D3FDDAD3230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1B981FF8-7951-417F-8A6F-5F5B496EF743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1892799B-CF7A-482D-973D-3DB7740008A1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227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内容拓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CFB53E2C-E3EF-4231-9328-7B62BDB58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98666C7-37A3-44A6-AE95-1D8344BEF4B9}"/>
              </a:ext>
            </a:extLst>
          </p:cNvPr>
          <p:cNvSpPr txBox="1"/>
          <p:nvPr userDrawn="1"/>
        </p:nvSpPr>
        <p:spPr>
          <a:xfrm>
            <a:off x="660400" y="1383671"/>
            <a:ext cx="5001787" cy="132343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zh-CN" sz="8000" i="1" dirty="0">
                <a:solidFill>
                  <a:schemeClr val="bg1">
                    <a:lumMod val="95000"/>
                  </a:schemeClr>
                </a:solidFill>
              </a:rPr>
              <a:t>Our team</a:t>
            </a:r>
            <a:endParaRPr lang="zh-CN" altLang="en-US" sz="80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图片占位符 31">
            <a:extLst>
              <a:ext uri="{FF2B5EF4-FFF2-40B4-BE49-F238E27FC236}">
                <a16:creationId xmlns:a16="http://schemas.microsoft.com/office/drawing/2014/main" id="{A31C6CBA-8BF4-4B10-A569-D3FFC347C58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792230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67">
            <a:extLst>
              <a:ext uri="{FF2B5EF4-FFF2-40B4-BE49-F238E27FC236}">
                <a16:creationId xmlns:a16="http://schemas.microsoft.com/office/drawing/2014/main" id="{44727F53-D857-4AB4-AEB0-C5A4394BA3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B258317-0A72-4D20-B2A0-911B35640DF7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0" name="íṥļîḓê">
              <a:extLst>
                <a:ext uri="{FF2B5EF4-FFF2-40B4-BE49-F238E27FC236}">
                  <a16:creationId xmlns:a16="http://schemas.microsoft.com/office/drawing/2014/main" id="{35C01D20-B8BB-48DF-8369-E9F6074BAC88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íṥlíḓê">
              <a:extLst>
                <a:ext uri="{FF2B5EF4-FFF2-40B4-BE49-F238E27FC236}">
                  <a16:creationId xmlns:a16="http://schemas.microsoft.com/office/drawing/2014/main" id="{5E2E0EF1-3581-427D-90D6-49910981CA0C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2" name="ïśļiḑé">
              <a:extLst>
                <a:ext uri="{FF2B5EF4-FFF2-40B4-BE49-F238E27FC236}">
                  <a16:creationId xmlns:a16="http://schemas.microsoft.com/office/drawing/2014/main" id="{BE1E796D-A320-4D5F-961B-622A70B44A63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3" name="日期占位符 4">
            <a:extLst>
              <a:ext uri="{FF2B5EF4-FFF2-40B4-BE49-F238E27FC236}">
                <a16:creationId xmlns:a16="http://schemas.microsoft.com/office/drawing/2014/main" id="{1537F5BF-9B2C-4279-903E-1ACEC1C9841E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灯片编号占位符 7">
            <a:extLst>
              <a:ext uri="{FF2B5EF4-FFF2-40B4-BE49-F238E27FC236}">
                <a16:creationId xmlns:a16="http://schemas.microsoft.com/office/drawing/2014/main" id="{4C2D85EE-1E90-403E-BAA7-0EA569199AD4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8775700" y="6235702"/>
            <a:ext cx="2743200" cy="365125"/>
          </a:xfrm>
        </p:spPr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B68BC5C5-6105-4907-96A6-3B5D2A07C8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19067" y="2170482"/>
            <a:ext cx="3982720" cy="584775"/>
          </a:xfr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请输入你的团队名</a:t>
            </a:r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E55F85DC-E549-4396-B739-2FE6F1B3BF2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19067" y="3119036"/>
            <a:ext cx="3982720" cy="1706963"/>
          </a:xfrm>
        </p:spPr>
        <p:txBody>
          <a:bodyPr wrap="square" lIns="0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请输入你的团队介绍</a:t>
            </a:r>
          </a:p>
        </p:txBody>
      </p: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A20E9AFA-61A9-4915-B4B3-C398D1CA0115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700964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D3B5DD4B-6129-4B70-964D-44B0A3774E4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609697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文本占位符 11">
            <a:extLst>
              <a:ext uri="{FF2B5EF4-FFF2-40B4-BE49-F238E27FC236}">
                <a16:creationId xmlns:a16="http://schemas.microsoft.com/office/drawing/2014/main" id="{D6858A2E-8CBD-4BE6-9769-DC9BFF7CCB4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92309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26" name="文本占位符 11">
            <a:extLst>
              <a:ext uri="{FF2B5EF4-FFF2-40B4-BE49-F238E27FC236}">
                <a16:creationId xmlns:a16="http://schemas.microsoft.com/office/drawing/2014/main" id="{824DB6B3-268D-4505-9358-0B78893149C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700964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28" name="文本占位符 11">
            <a:extLst>
              <a:ext uri="{FF2B5EF4-FFF2-40B4-BE49-F238E27FC236}">
                <a16:creationId xmlns:a16="http://schemas.microsoft.com/office/drawing/2014/main" id="{2384641E-F4A9-4899-8A08-17B8C66655A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609619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30" name="文本占位符 11">
            <a:extLst>
              <a:ext uri="{FF2B5EF4-FFF2-40B4-BE49-F238E27FC236}">
                <a16:creationId xmlns:a16="http://schemas.microsoft.com/office/drawing/2014/main" id="{34CE5C6C-6BD9-47C2-99F5-EAD73E8AF8F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792387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1" name="文本占位符 11">
            <a:extLst>
              <a:ext uri="{FF2B5EF4-FFF2-40B4-BE49-F238E27FC236}">
                <a16:creationId xmlns:a16="http://schemas.microsoft.com/office/drawing/2014/main" id="{368563DA-DD27-40C3-830F-CA0751024A3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00808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5" name="文本占位符 11">
            <a:extLst>
              <a:ext uri="{FF2B5EF4-FFF2-40B4-BE49-F238E27FC236}">
                <a16:creationId xmlns:a16="http://schemas.microsoft.com/office/drawing/2014/main" id="{27F78985-39BA-418A-89A3-ADD3256A593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609229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3</a:t>
            </a:r>
            <a:endParaRPr lang="zh-CN" altLang="en-US" dirty="0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09FC8EBD-9562-44F2-8558-69B1CA7A59BC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>
            <a:extLst>
              <a:ext uri="{FF2B5EF4-FFF2-40B4-BE49-F238E27FC236}">
                <a16:creationId xmlns:a16="http://schemas.microsoft.com/office/drawing/2014/main" id="{D3C47F5B-5C96-4BE9-8A3D-3F78EF8134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191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内容拓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图片 57">
            <a:extLst>
              <a:ext uri="{FF2B5EF4-FFF2-40B4-BE49-F238E27FC236}">
                <a16:creationId xmlns:a16="http://schemas.microsoft.com/office/drawing/2014/main" id="{7A7517C2-56F8-4667-AC62-FFF8911DCC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图片占位符 47">
            <a:extLst>
              <a:ext uri="{FF2B5EF4-FFF2-40B4-BE49-F238E27FC236}">
                <a16:creationId xmlns:a16="http://schemas.microsoft.com/office/drawing/2014/main" id="{D766E2F8-5F6B-4043-972D-0E131A25E03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69868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67">
            <a:extLst>
              <a:ext uri="{FF2B5EF4-FFF2-40B4-BE49-F238E27FC236}">
                <a16:creationId xmlns:a16="http://schemas.microsoft.com/office/drawing/2014/main" id="{2A7F13C3-EC2D-4A1F-BA9F-3B16AFB782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BB969EB-1727-44AC-ABC5-197E005F8220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0" name="íṥļîḓê">
              <a:extLst>
                <a:ext uri="{FF2B5EF4-FFF2-40B4-BE49-F238E27FC236}">
                  <a16:creationId xmlns:a16="http://schemas.microsoft.com/office/drawing/2014/main" id="{B2082944-599D-47E1-A59C-56E5FBDC0C1B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íṥlíḓê">
              <a:extLst>
                <a:ext uri="{FF2B5EF4-FFF2-40B4-BE49-F238E27FC236}">
                  <a16:creationId xmlns:a16="http://schemas.microsoft.com/office/drawing/2014/main" id="{07E5EC20-982D-49DF-AD55-D5A9BE009BC9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2" name="ïśļiḑé">
              <a:extLst>
                <a:ext uri="{FF2B5EF4-FFF2-40B4-BE49-F238E27FC236}">
                  <a16:creationId xmlns:a16="http://schemas.microsoft.com/office/drawing/2014/main" id="{6F0560D1-B94F-4797-AFE1-D7E059CDF1C9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3" name="日期占位符 4">
            <a:extLst>
              <a:ext uri="{FF2B5EF4-FFF2-40B4-BE49-F238E27FC236}">
                <a16:creationId xmlns:a16="http://schemas.microsoft.com/office/drawing/2014/main" id="{75449FB2-9F61-4977-9F2A-00A5D07B104D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灯片编号占位符 7">
            <a:extLst>
              <a:ext uri="{FF2B5EF4-FFF2-40B4-BE49-F238E27FC236}">
                <a16:creationId xmlns:a16="http://schemas.microsoft.com/office/drawing/2014/main" id="{2EA62829-40DF-446F-9F98-D536EE1B469A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8775700" y="6235702"/>
            <a:ext cx="2743200" cy="365125"/>
          </a:xfrm>
        </p:spPr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9E04A89-0472-4730-A569-7043DF3BC60A}"/>
              </a:ext>
            </a:extLst>
          </p:cNvPr>
          <p:cNvSpPr txBox="1"/>
          <p:nvPr userDrawn="1"/>
        </p:nvSpPr>
        <p:spPr>
          <a:xfrm>
            <a:off x="4104640" y="852965"/>
            <a:ext cx="3982720" cy="1107996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/>
            <a:r>
              <a:rPr lang="en-US" altLang="zh-CN" sz="6600" i="1" dirty="0">
                <a:solidFill>
                  <a:schemeClr val="bg1">
                    <a:lumMod val="95000"/>
                  </a:schemeClr>
                </a:solidFill>
              </a:rPr>
              <a:t>Our team</a:t>
            </a:r>
            <a:endParaRPr lang="zh-CN" altLang="en-US" sz="66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文本占位符 26">
            <a:extLst>
              <a:ext uri="{FF2B5EF4-FFF2-40B4-BE49-F238E27FC236}">
                <a16:creationId xmlns:a16="http://schemas.microsoft.com/office/drawing/2014/main" id="{5CC52E23-F175-484D-9967-4E64D9A0792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104640" y="1593828"/>
            <a:ext cx="3982720" cy="584775"/>
          </a:xfrm>
        </p:spPr>
        <p:txBody>
          <a:bodyPr lIns="90000">
            <a:sp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请输入你的团队名</a:t>
            </a:r>
          </a:p>
        </p:txBody>
      </p:sp>
      <p:sp>
        <p:nvSpPr>
          <p:cNvPr id="17" name="文本占位符 28">
            <a:extLst>
              <a:ext uri="{FF2B5EF4-FFF2-40B4-BE49-F238E27FC236}">
                <a16:creationId xmlns:a16="http://schemas.microsoft.com/office/drawing/2014/main" id="{C1981AF6-4C1F-4159-B5B1-E2C5407D28B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2883" y="2295279"/>
            <a:ext cx="10826234" cy="425698"/>
          </a:xfrm>
        </p:spPr>
        <p:txBody>
          <a:bodyPr wrap="square" lIns="90000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zh-CN" altLang="en-US" dirty="0"/>
              <a:t>请输入你的团队介绍</a:t>
            </a:r>
          </a:p>
        </p:txBody>
      </p:sp>
      <p:sp>
        <p:nvSpPr>
          <p:cNvPr id="33" name="文本占位符 11">
            <a:extLst>
              <a:ext uri="{FF2B5EF4-FFF2-40B4-BE49-F238E27FC236}">
                <a16:creationId xmlns:a16="http://schemas.microsoft.com/office/drawing/2014/main" id="{4D6766A1-CCB2-4CF5-BD8B-214D9F8F3A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0322" y="5732617"/>
            <a:ext cx="2712258" cy="400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34" name="文本占位符 11">
            <a:extLst>
              <a:ext uri="{FF2B5EF4-FFF2-40B4-BE49-F238E27FC236}">
                <a16:creationId xmlns:a16="http://schemas.microsoft.com/office/drawing/2014/main" id="{B7366F65-C9A0-4973-BF65-7A29016C76F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60400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文本占位符 11">
            <a:extLst>
              <a:ext uri="{FF2B5EF4-FFF2-40B4-BE49-F238E27FC236}">
                <a16:creationId xmlns:a16="http://schemas.microsoft.com/office/drawing/2014/main" id="{813A2C65-569F-4509-9826-C3B71EE5582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382047" y="5732616"/>
            <a:ext cx="2712258" cy="401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2" name="文本占位符 11">
            <a:extLst>
              <a:ext uri="{FF2B5EF4-FFF2-40B4-BE49-F238E27FC236}">
                <a16:creationId xmlns:a16="http://schemas.microsoft.com/office/drawing/2014/main" id="{77AFDB78-049B-43D4-B49F-210BB45CB7B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82125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3" name="文本占位符 11">
            <a:extLst>
              <a:ext uri="{FF2B5EF4-FFF2-40B4-BE49-F238E27FC236}">
                <a16:creationId xmlns:a16="http://schemas.microsoft.com/office/drawing/2014/main" id="{02A17F43-28A4-4DFE-8D55-1C9094B9EA4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03772" y="5732616"/>
            <a:ext cx="2712258" cy="401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4" name="文本占位符 11">
            <a:extLst>
              <a:ext uri="{FF2B5EF4-FFF2-40B4-BE49-F238E27FC236}">
                <a16:creationId xmlns:a16="http://schemas.microsoft.com/office/drawing/2014/main" id="{AB4F6521-0362-4111-AD00-AC041C3E8D9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103850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文本占位符 11">
            <a:extLst>
              <a:ext uri="{FF2B5EF4-FFF2-40B4-BE49-F238E27FC236}">
                <a16:creationId xmlns:a16="http://schemas.microsoft.com/office/drawing/2014/main" id="{90F980E2-9CC1-4F63-B5FB-2DC7A3F7B20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825497" y="5732616"/>
            <a:ext cx="2693323" cy="400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6" name="文本占位符 11">
            <a:extLst>
              <a:ext uri="{FF2B5EF4-FFF2-40B4-BE49-F238E27FC236}">
                <a16:creationId xmlns:a16="http://schemas.microsoft.com/office/drawing/2014/main" id="{AEEE41F9-6461-40E4-A241-DEC990D115E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825575" y="5327590"/>
            <a:ext cx="2693323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55" name="图片占位符 54">
            <a:extLst>
              <a:ext uri="{FF2B5EF4-FFF2-40B4-BE49-F238E27FC236}">
                <a16:creationId xmlns:a16="http://schemas.microsoft.com/office/drawing/2014/main" id="{217D1CC3-4F7E-4023-87E4-69DB1F723076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3382047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6" name="图片占位符 55">
            <a:extLst>
              <a:ext uri="{FF2B5EF4-FFF2-40B4-BE49-F238E27FC236}">
                <a16:creationId xmlns:a16="http://schemas.microsoft.com/office/drawing/2014/main" id="{BF9FD638-1374-45DF-90E5-698E7EE4D35D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6094226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图片占位符 56">
            <a:extLst>
              <a:ext uri="{FF2B5EF4-FFF2-40B4-BE49-F238E27FC236}">
                <a16:creationId xmlns:a16="http://schemas.microsoft.com/office/drawing/2014/main" id="{940F47D2-EE94-45C2-9CB7-31F7555A13EA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8806405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15E502B5-343B-40F2-8574-5FAAB8B95835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>
            <a:extLst>
              <a:ext uri="{FF2B5EF4-FFF2-40B4-BE49-F238E27FC236}">
                <a16:creationId xmlns:a16="http://schemas.microsoft.com/office/drawing/2014/main" id="{D0EF6DEB-3CA2-4D6D-86BB-38F5AE94EB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956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（主副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5076318C-392F-459E-A0D8-7C22FBFA7C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8" name="文本占位符 67">
            <a:extLst>
              <a:ext uri="{FF2B5EF4-FFF2-40B4-BE49-F238E27FC236}">
                <a16:creationId xmlns:a16="http://schemas.microsoft.com/office/drawing/2014/main" id="{B5D6DB47-5BC5-4C49-AD88-480E7DAD3E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69" name="文本占位符 67">
            <a:extLst>
              <a:ext uri="{FF2B5EF4-FFF2-40B4-BE49-F238E27FC236}">
                <a16:creationId xmlns:a16="http://schemas.microsoft.com/office/drawing/2014/main" id="{C088D240-6188-440E-800A-8FA2B956C9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50574" y="1119503"/>
            <a:ext cx="4290852" cy="585866"/>
          </a:xfrm>
          <a:prstGeom prst="rect">
            <a:avLst/>
          </a:prstGeom>
        </p:spPr>
        <p:txBody>
          <a:bodyPr lIns="90000" bIns="46800">
            <a:sp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请输入你的主标题</a:t>
            </a:r>
          </a:p>
        </p:txBody>
      </p:sp>
      <p:sp>
        <p:nvSpPr>
          <p:cNvPr id="72" name="文本占位符 67">
            <a:extLst>
              <a:ext uri="{FF2B5EF4-FFF2-40B4-BE49-F238E27FC236}">
                <a16:creationId xmlns:a16="http://schemas.microsoft.com/office/drawing/2014/main" id="{A25E6230-C1D4-41CE-A573-4A56DC0BC9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50574" y="1740158"/>
            <a:ext cx="4290852" cy="462755"/>
          </a:xfrm>
          <a:prstGeom prst="rect">
            <a:avLst/>
          </a:prstGeom>
        </p:spPr>
        <p:txBody>
          <a:bodyPr lIns="90000" bIns="46800"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请输入你的副标题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51D1B8-B563-42C1-BE17-9475D47332E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9FA96A-C4E4-4FDB-B5D9-9A34B08DFDE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1BF70FB-BDE2-4229-BC75-19206E896380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9" name="íṥļîḓê">
              <a:extLst>
                <a:ext uri="{FF2B5EF4-FFF2-40B4-BE49-F238E27FC236}">
                  <a16:creationId xmlns:a16="http://schemas.microsoft.com/office/drawing/2014/main" id="{96FDD5C4-3F80-445A-80EA-0724C77729D3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" name="íṥlíḓê">
              <a:extLst>
                <a:ext uri="{FF2B5EF4-FFF2-40B4-BE49-F238E27FC236}">
                  <a16:creationId xmlns:a16="http://schemas.microsoft.com/office/drawing/2014/main" id="{60AB27A8-74EE-4561-9512-1713F6BC137C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2" name="ïśļiḑé">
              <a:extLst>
                <a:ext uri="{FF2B5EF4-FFF2-40B4-BE49-F238E27FC236}">
                  <a16:creationId xmlns:a16="http://schemas.microsoft.com/office/drawing/2014/main" id="{64882CBD-FAE6-4FAD-ACB6-19CD99E03CA9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55239F8-3FAA-440C-9B42-9B892B18091A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55CF6723-F842-49EC-9EDA-CB65B123AE6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810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（无主副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56E87B7-88F3-4BC8-A9AA-351B70D973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>
            <a:extLst>
              <a:ext uri="{FF2B5EF4-FFF2-40B4-BE49-F238E27FC236}">
                <a16:creationId xmlns:a16="http://schemas.microsoft.com/office/drawing/2014/main" id="{60F93DEA-A852-4B06-9273-376E9E5D41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F0CAFD6-6859-48A0-B647-EC04766BC145}"/>
              </a:ext>
            </a:extLst>
          </p:cNvPr>
          <p:cNvGrpSpPr>
            <a:grpSpLocks/>
          </p:cNvGrpSpPr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7" name="íṥļîḓê">
              <a:extLst>
                <a:ext uri="{FF2B5EF4-FFF2-40B4-BE49-F238E27FC236}">
                  <a16:creationId xmlns:a16="http://schemas.microsoft.com/office/drawing/2014/main" id="{DD380385-267C-4C68-8797-27D95B0C476A}"/>
                </a:ext>
              </a:extLst>
            </p:cNvPr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íṥlíḓê">
              <a:extLst>
                <a:ext uri="{FF2B5EF4-FFF2-40B4-BE49-F238E27FC236}">
                  <a16:creationId xmlns:a16="http://schemas.microsoft.com/office/drawing/2014/main" id="{7CA06D33-C027-41A7-9B36-AEDAEBA953FA}"/>
                </a:ext>
              </a:extLst>
            </p:cNvPr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6" name="ïśļiḑé">
              <a:extLst>
                <a:ext uri="{FF2B5EF4-FFF2-40B4-BE49-F238E27FC236}">
                  <a16:creationId xmlns:a16="http://schemas.microsoft.com/office/drawing/2014/main" id="{92E4DD16-C3C0-4839-9EE8-212DF69DE59D}"/>
                </a:ext>
              </a:extLst>
            </p:cNvPr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C779C6-F861-4EC3-857A-4EC6C1D14EAB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801102-8F75-4625-B282-22466E2047A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D57B316-286D-42FB-9896-95A4C84649D0}"/>
              </a:ext>
            </a:extLst>
          </p:cNvPr>
          <p:cNvCxnSpPr>
            <a:cxnSpLocks/>
          </p:cNvCxnSpPr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6008214A-C5DB-4FD0-AFA0-0604943148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360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9E87854-CB52-4EC4-A7F4-590A1E8A8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69" y="1"/>
            <a:ext cx="10849030" cy="7492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58C31E-3FF3-4BF5-82FE-2E51BEE91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869" y="850901"/>
            <a:ext cx="10849031" cy="5283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5" name="日期占位符 3">
            <a:extLst>
              <a:ext uri="{FF2B5EF4-FFF2-40B4-BE49-F238E27FC236}">
                <a16:creationId xmlns:a16="http://schemas.microsoft.com/office/drawing/2014/main" id="{7A3B16C1-0661-4D1B-BA43-BF285661D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页脚占位符 4">
            <a:extLst>
              <a:ext uri="{FF2B5EF4-FFF2-40B4-BE49-F238E27FC236}">
                <a16:creationId xmlns:a16="http://schemas.microsoft.com/office/drawing/2014/main" id="{D1E225E5-0498-4448-9ACA-DEC855216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22800" y="6235702"/>
            <a:ext cx="294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i="0" spc="300" baseline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331E20A-B228-456E-92D5-B3444C0F2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75700" y="6235702"/>
            <a:ext cx="27432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C79ECAFE-A460-4E13-ABCB-32CAE613624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284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57" r:id="rId4"/>
    <p:sldLayoutId id="2147483670" r:id="rId5"/>
    <p:sldLayoutId id="2147483666" r:id="rId6"/>
    <p:sldLayoutId id="2147483667" r:id="rId7"/>
    <p:sldLayoutId id="2147483650" r:id="rId8"/>
    <p:sldLayoutId id="2147483656" r:id="rId9"/>
    <p:sldLayoutId id="2147483659" r:id="rId10"/>
    <p:sldLayoutId id="2147483661" r:id="rId11"/>
    <p:sldLayoutId id="2147483660" r:id="rId12"/>
    <p:sldLayoutId id="2147483668" r:id="rId13"/>
    <p:sldLayoutId id="2147483669" r:id="rId14"/>
    <p:sldLayoutId id="2147483655" r:id="rId15"/>
    <p:sldLayoutId id="2147483664" r:id="rId16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536" userDrawn="1">
          <p15:clr>
            <a:srgbClr val="F26B43"/>
          </p15:clr>
        </p15:guide>
        <p15:guide id="4" orient="horz" pos="600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6621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0D774F7-6CC3-4E60-BA83-663DA481BDA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E495C46-3122-421B-BD62-A5967839D277}"/>
              </a:ext>
            </a:extLst>
          </p:cNvPr>
          <p:cNvSpPr/>
          <p:nvPr/>
        </p:nvSpPr>
        <p:spPr>
          <a:xfrm>
            <a:off x="652957" y="3604942"/>
            <a:ext cx="3680975" cy="1015663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dirty="0">
                <a:solidFill>
                  <a:schemeClr val="accent2"/>
                </a:solidFill>
                <a:latin typeface="Arial"/>
                <a:cs typeface="+mn-ea"/>
              </a:rPr>
              <a:t>YZ</a:t>
            </a:r>
            <a:r>
              <a:rPr lang="zh-CN" altLang="en-US" sz="2000" dirty="0">
                <a:solidFill>
                  <a:schemeClr val="accent2"/>
                </a:solidFill>
                <a:latin typeface="Arial"/>
                <a:cs typeface="+mn-ea"/>
              </a:rPr>
              <a:t>组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Arial"/>
              <a:cs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chemeClr val="accent2"/>
                </a:solidFill>
                <a:latin typeface="Arial"/>
                <a:cs typeface="+mn-ea"/>
              </a:rPr>
              <a:t>研讨：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rial"/>
                <a:cs typeface="+mn-ea"/>
              </a:rPr>
              <a:t>71118313 </a:t>
            </a: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rial"/>
                <a:cs typeface="+mn-ea"/>
              </a:rPr>
              <a:t>张晓铮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Arial"/>
              <a:cs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chemeClr val="accent2"/>
                </a:solidFill>
                <a:latin typeface="Arial"/>
                <a:cs typeface="+mn-ea"/>
              </a:rPr>
              <a:t>评分：</a:t>
            </a:r>
            <a:r>
              <a:rPr lang="en-US" altLang="zh-CN" sz="2000" dirty="0">
                <a:solidFill>
                  <a:schemeClr val="accent2"/>
                </a:solidFill>
                <a:latin typeface="Arial"/>
                <a:cs typeface="+mn-ea"/>
              </a:rPr>
              <a:t>71118415</a:t>
            </a:r>
            <a:r>
              <a:rPr lang="zh-CN" altLang="en-US" sz="2000" dirty="0">
                <a:solidFill>
                  <a:schemeClr val="accent2"/>
                </a:solidFill>
                <a:latin typeface="Arial"/>
                <a:cs typeface="+mn-ea"/>
              </a:rPr>
              <a:t>叶宏庭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8CF4D25-AE73-4725-9D1A-AA34C160088E}"/>
              </a:ext>
            </a:extLst>
          </p:cNvPr>
          <p:cNvSpPr/>
          <p:nvPr/>
        </p:nvSpPr>
        <p:spPr>
          <a:xfrm>
            <a:off x="667504" y="4899847"/>
            <a:ext cx="3680976" cy="400110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/>
                <a:cs typeface="+mn-ea"/>
              </a:rPr>
              <a:t>日期：</a:t>
            </a:r>
            <a:r>
              <a:rPr lang="en-US" altLang="zh-CN" sz="2000" dirty="0">
                <a:solidFill>
                  <a:schemeClr val="accent1"/>
                </a:solidFill>
                <a:latin typeface="Arial"/>
                <a:cs typeface="+mn-ea"/>
              </a:rPr>
              <a:t>2021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/>
                <a:cs typeface="+mn-ea"/>
              </a:rPr>
              <a:t>/05/24</a:t>
            </a:r>
            <a:endParaRPr kumimoji="0" lang="zh-CN" altLang="en-US" sz="20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/>
              <a:cs typeface="+mn-ea"/>
            </a:endParaRP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8FC9E090-46F6-4DD5-978C-688057DF6D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2800" dirty="0"/>
              <a:t>Vector Model</a:t>
            </a:r>
            <a:endParaRPr lang="zh-CN" altLang="en-US" sz="2800" dirty="0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E1DF5F2D-48D1-4295-86B0-C58D78414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信息检索研讨</a:t>
            </a:r>
          </a:p>
        </p:txBody>
      </p:sp>
    </p:spTree>
    <p:extLst>
      <p:ext uri="{BB962C8B-B14F-4D97-AF65-F5344CB8AC3E}">
        <p14:creationId xmlns:p14="http://schemas.microsoft.com/office/powerpoint/2010/main" val="2369969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D45DD76-8183-42DD-A211-A729393B43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结果展示和对比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0661D0-2F73-4778-9ECF-C88D4543809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cs typeface="+mn-ea"/>
              </a:rPr>
              <a:t> 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441CD79-00DF-4A3A-BB62-56E611C95A8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1" u="none" strike="noStrike" kern="1200" cap="none" spc="300" normalizeH="0" baseline="0" noProof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rPr>
              <a:t>止于至善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D55B5A4-CBC6-495A-8FE1-D5F33DFED0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588" t="13433" r="24588" b="26261"/>
          <a:stretch>
            <a:fillRect/>
          </a:stretch>
        </p:blipFill>
        <p:spPr>
          <a:xfrm>
            <a:off x="1113695" y="1342785"/>
            <a:ext cx="2977628" cy="3209636"/>
          </a:xfrm>
          <a:custGeom>
            <a:avLst/>
            <a:gdLst>
              <a:gd name="connsiteX0" fmla="*/ 0 w 2977628"/>
              <a:gd name="connsiteY0" fmla="*/ 0 h 3209636"/>
              <a:gd name="connsiteX1" fmla="*/ 2977628 w 2977628"/>
              <a:gd name="connsiteY1" fmla="*/ 0 h 3209636"/>
              <a:gd name="connsiteX2" fmla="*/ 2977628 w 2977628"/>
              <a:gd name="connsiteY2" fmla="*/ 3209636 h 3209636"/>
              <a:gd name="connsiteX3" fmla="*/ 0 w 2977628"/>
              <a:gd name="connsiteY3" fmla="*/ 3209636 h 320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77628" h="3209636">
                <a:moveTo>
                  <a:pt x="0" y="0"/>
                </a:moveTo>
                <a:lnTo>
                  <a:pt x="2977628" y="0"/>
                </a:lnTo>
                <a:lnTo>
                  <a:pt x="2977628" y="3209636"/>
                </a:lnTo>
                <a:lnTo>
                  <a:pt x="0" y="32096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09249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结果展示和对比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0D030E4-2983-44AE-B58B-93064E0E9783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C65212-4E75-4D14-8376-4E29D8DD3E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EC9B341-29F6-49E8-9BA3-C4C3ABBC107D}"/>
              </a:ext>
            </a:extLst>
          </p:cNvPr>
          <p:cNvSpPr txBox="1"/>
          <p:nvPr/>
        </p:nvSpPr>
        <p:spPr>
          <a:xfrm>
            <a:off x="914400" y="1633491"/>
            <a:ext cx="7102136" cy="267765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五个查询</a:t>
            </a:r>
            <a:endParaRPr lang="en-US" altLang="zh-CN" sz="2400" dirty="0"/>
          </a:p>
          <a:p>
            <a:endParaRPr lang="en-US" altLang="zh-CN" sz="2400" dirty="0"/>
          </a:p>
          <a:p>
            <a:pPr marL="457200" indent="-457200">
              <a:buAutoNum type="arabicPeriod"/>
            </a:pPr>
            <a:r>
              <a:rPr lang="zh-CN" altLang="en-US" sz="2400" dirty="0"/>
              <a:t>春 燕 柳</a:t>
            </a:r>
            <a:endParaRPr lang="en-US" altLang="zh-CN" sz="2400" dirty="0"/>
          </a:p>
          <a:p>
            <a:pPr marL="457200" indent="-457200">
              <a:buAutoNum type="arabicPeriod"/>
            </a:pPr>
            <a:r>
              <a:rPr lang="zh-CN" altLang="en-US" sz="2400" dirty="0"/>
              <a:t>秋 愁</a:t>
            </a:r>
            <a:endParaRPr lang="en-US" altLang="zh-CN" sz="2400" dirty="0"/>
          </a:p>
          <a:p>
            <a:pPr marL="457200" indent="-457200">
              <a:buAutoNum type="arabicPeriod"/>
            </a:pPr>
            <a:r>
              <a:rPr lang="zh-CN" altLang="en-US" sz="2400" dirty="0"/>
              <a:t>月 相思</a:t>
            </a:r>
            <a:endParaRPr lang="en-US" altLang="zh-CN" sz="2400" dirty="0"/>
          </a:p>
          <a:p>
            <a:pPr marL="457200" indent="-457200">
              <a:buAutoNum type="arabicPeriod"/>
            </a:pPr>
            <a:r>
              <a:rPr lang="zh-CN" altLang="en-US" sz="2400" dirty="0"/>
              <a:t>渚清沙白鸟飞回</a:t>
            </a:r>
            <a:endParaRPr lang="en-US" altLang="zh-CN" sz="2400" dirty="0"/>
          </a:p>
          <a:p>
            <a:pPr marL="457200" indent="-457200">
              <a:buAutoNum type="arabicPeriod"/>
            </a:pPr>
            <a:r>
              <a:rPr lang="zh-CN" altLang="en-US" sz="2400" dirty="0"/>
              <a:t>登鹳雀楼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108250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日期占位符 54">
            <a:extLst>
              <a:ext uri="{FF2B5EF4-FFF2-40B4-BE49-F238E27FC236}">
                <a16:creationId xmlns:a16="http://schemas.microsoft.com/office/drawing/2014/main" id="{39A700E1-F314-4BF6-AC7F-2DA145A2C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1" u="none" strike="noStrike" kern="1200" cap="none" spc="300" normalizeH="0" baseline="0" noProof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rPr>
              <a:t>止于至善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9D947B5-6A62-4899-BF51-8BB8BFE7141F}"/>
              </a:ext>
            </a:extLst>
          </p:cNvPr>
          <p:cNvSpPr txBox="1"/>
          <p:nvPr/>
        </p:nvSpPr>
        <p:spPr>
          <a:xfrm>
            <a:off x="7598883" y="1758100"/>
            <a:ext cx="2710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</a:rPr>
              <a:t>算法实现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869C50FF-AAAC-4AC9-A454-CFF0E4B19F00}"/>
              </a:ext>
            </a:extLst>
          </p:cNvPr>
          <p:cNvSpPr txBox="1"/>
          <p:nvPr/>
        </p:nvSpPr>
        <p:spPr>
          <a:xfrm>
            <a:off x="7642565" y="4838290"/>
            <a:ext cx="32459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</a:rPr>
              <a:t>结果展示对比</a:t>
            </a: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70EB1FC2-3197-4F3F-B659-CAD21008F276}"/>
              </a:ext>
            </a:extLst>
          </p:cNvPr>
          <p:cNvGrpSpPr/>
          <p:nvPr/>
        </p:nvGrpSpPr>
        <p:grpSpPr>
          <a:xfrm>
            <a:off x="6237602" y="1758101"/>
            <a:ext cx="495959" cy="495959"/>
            <a:chOff x="6932134" y="1758101"/>
            <a:chExt cx="495959" cy="495959"/>
          </a:xfrm>
        </p:grpSpPr>
        <p:sp>
          <p:nvSpPr>
            <p:cNvPr id="63" name="íṥļîḓê">
              <a:extLst>
                <a:ext uri="{FF2B5EF4-FFF2-40B4-BE49-F238E27FC236}">
                  <a16:creationId xmlns:a16="http://schemas.microsoft.com/office/drawing/2014/main" id="{01E36EAE-42CA-4AC5-BF76-2A249F69AECA}"/>
                </a:ext>
              </a:extLst>
            </p:cNvPr>
            <p:cNvSpPr/>
            <p:nvPr/>
          </p:nvSpPr>
          <p:spPr>
            <a:xfrm>
              <a:off x="6932134" y="1758101"/>
              <a:ext cx="495959" cy="49595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64" name="íṥlíḓê">
              <a:extLst>
                <a:ext uri="{FF2B5EF4-FFF2-40B4-BE49-F238E27FC236}">
                  <a16:creationId xmlns:a16="http://schemas.microsoft.com/office/drawing/2014/main" id="{915A4AC7-B1A5-47A4-A079-3300AB579DD5}"/>
                </a:ext>
              </a:extLst>
            </p:cNvPr>
            <p:cNvSpPr/>
            <p:nvPr/>
          </p:nvSpPr>
          <p:spPr>
            <a:xfrm>
              <a:off x="6977987" y="1803954"/>
              <a:ext cx="404253" cy="40425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65" name="ïśļiḑé">
              <a:extLst>
                <a:ext uri="{FF2B5EF4-FFF2-40B4-BE49-F238E27FC236}">
                  <a16:creationId xmlns:a16="http://schemas.microsoft.com/office/drawing/2014/main" id="{71950116-0050-4CF2-A8C2-568E8B925481}"/>
                </a:ext>
              </a:extLst>
            </p:cNvPr>
            <p:cNvSpPr/>
            <p:nvPr/>
          </p:nvSpPr>
          <p:spPr>
            <a:xfrm>
              <a:off x="7055794" y="1924242"/>
              <a:ext cx="248637" cy="163678"/>
            </a:xfrm>
            <a:custGeom>
              <a:avLst/>
              <a:gdLst>
                <a:gd name="connsiteX0" fmla="*/ 424341 w 607145"/>
                <a:gd name="connsiteY0" fmla="*/ 192546 h 399683"/>
                <a:gd name="connsiteX1" fmla="*/ 374104 w 607145"/>
                <a:gd name="connsiteY1" fmla="*/ 200647 h 399683"/>
                <a:gd name="connsiteX2" fmla="*/ 369850 w 607145"/>
                <a:gd name="connsiteY2" fmla="*/ 214854 h 399683"/>
                <a:gd name="connsiteX3" fmla="*/ 384076 w 607145"/>
                <a:gd name="connsiteY3" fmla="*/ 219247 h 399683"/>
                <a:gd name="connsiteX4" fmla="*/ 400942 w 607145"/>
                <a:gd name="connsiteY4" fmla="*/ 213975 h 399683"/>
                <a:gd name="connsiteX5" fmla="*/ 498617 w 607145"/>
                <a:gd name="connsiteY5" fmla="*/ 232429 h 399683"/>
                <a:gd name="connsiteX6" fmla="*/ 539828 w 607145"/>
                <a:gd name="connsiteY6" fmla="*/ 250443 h 399683"/>
                <a:gd name="connsiteX7" fmla="*/ 544668 w 607145"/>
                <a:gd name="connsiteY7" fmla="*/ 251615 h 399683"/>
                <a:gd name="connsiteX8" fmla="*/ 554054 w 607145"/>
                <a:gd name="connsiteY8" fmla="*/ 245903 h 399683"/>
                <a:gd name="connsiteX9" fmla="*/ 549508 w 607145"/>
                <a:gd name="connsiteY9" fmla="*/ 231843 h 399683"/>
                <a:gd name="connsiteX10" fmla="*/ 424341 w 607145"/>
                <a:gd name="connsiteY10" fmla="*/ 192546 h 399683"/>
                <a:gd name="connsiteX11" fmla="*/ 179418 w 607145"/>
                <a:gd name="connsiteY11" fmla="*/ 192544 h 399683"/>
                <a:gd name="connsiteX12" fmla="*/ 54260 w 607145"/>
                <a:gd name="connsiteY12" fmla="*/ 231696 h 399683"/>
                <a:gd name="connsiteX13" fmla="*/ 49714 w 607145"/>
                <a:gd name="connsiteY13" fmla="*/ 245903 h 399683"/>
                <a:gd name="connsiteX14" fmla="*/ 59099 w 607145"/>
                <a:gd name="connsiteY14" fmla="*/ 251615 h 399683"/>
                <a:gd name="connsiteX15" fmla="*/ 63939 w 607145"/>
                <a:gd name="connsiteY15" fmla="*/ 250443 h 399683"/>
                <a:gd name="connsiteX16" fmla="*/ 105147 w 607145"/>
                <a:gd name="connsiteY16" fmla="*/ 232429 h 399683"/>
                <a:gd name="connsiteX17" fmla="*/ 202962 w 607145"/>
                <a:gd name="connsiteY17" fmla="*/ 213975 h 399683"/>
                <a:gd name="connsiteX18" fmla="*/ 219680 w 607145"/>
                <a:gd name="connsiteY18" fmla="*/ 219247 h 399683"/>
                <a:gd name="connsiteX19" fmla="*/ 233905 w 607145"/>
                <a:gd name="connsiteY19" fmla="*/ 214854 h 399683"/>
                <a:gd name="connsiteX20" fmla="*/ 229652 w 607145"/>
                <a:gd name="connsiteY20" fmla="*/ 200647 h 399683"/>
                <a:gd name="connsiteX21" fmla="*/ 179418 w 607145"/>
                <a:gd name="connsiteY21" fmla="*/ 192544 h 399683"/>
                <a:gd name="connsiteX22" fmla="*/ 424341 w 607145"/>
                <a:gd name="connsiteY22" fmla="*/ 126430 h 399683"/>
                <a:gd name="connsiteX23" fmla="*/ 374104 w 607145"/>
                <a:gd name="connsiteY23" fmla="*/ 134448 h 399683"/>
                <a:gd name="connsiteX24" fmla="*/ 369850 w 607145"/>
                <a:gd name="connsiteY24" fmla="*/ 148801 h 399683"/>
                <a:gd name="connsiteX25" fmla="*/ 384076 w 607145"/>
                <a:gd name="connsiteY25" fmla="*/ 153049 h 399683"/>
                <a:gd name="connsiteX26" fmla="*/ 400942 w 607145"/>
                <a:gd name="connsiteY26" fmla="*/ 147922 h 399683"/>
                <a:gd name="connsiteX27" fmla="*/ 498617 w 607145"/>
                <a:gd name="connsiteY27" fmla="*/ 166376 h 399683"/>
                <a:gd name="connsiteX28" fmla="*/ 539828 w 607145"/>
                <a:gd name="connsiteY28" fmla="*/ 184390 h 399683"/>
                <a:gd name="connsiteX29" fmla="*/ 544668 w 607145"/>
                <a:gd name="connsiteY29" fmla="*/ 185562 h 399683"/>
                <a:gd name="connsiteX30" fmla="*/ 554054 w 607145"/>
                <a:gd name="connsiteY30" fmla="*/ 179850 h 399683"/>
                <a:gd name="connsiteX31" fmla="*/ 549508 w 607145"/>
                <a:gd name="connsiteY31" fmla="*/ 165644 h 399683"/>
                <a:gd name="connsiteX32" fmla="*/ 424341 w 607145"/>
                <a:gd name="connsiteY32" fmla="*/ 126430 h 399683"/>
                <a:gd name="connsiteX33" fmla="*/ 179418 w 607145"/>
                <a:gd name="connsiteY33" fmla="*/ 126430 h 399683"/>
                <a:gd name="connsiteX34" fmla="*/ 54260 w 607145"/>
                <a:gd name="connsiteY34" fmla="*/ 165644 h 399683"/>
                <a:gd name="connsiteX35" fmla="*/ 49714 w 607145"/>
                <a:gd name="connsiteY35" fmla="*/ 179850 h 399683"/>
                <a:gd name="connsiteX36" fmla="*/ 59099 w 607145"/>
                <a:gd name="connsiteY36" fmla="*/ 185562 h 399683"/>
                <a:gd name="connsiteX37" fmla="*/ 63939 w 607145"/>
                <a:gd name="connsiteY37" fmla="*/ 184390 h 399683"/>
                <a:gd name="connsiteX38" fmla="*/ 105147 w 607145"/>
                <a:gd name="connsiteY38" fmla="*/ 166376 h 399683"/>
                <a:gd name="connsiteX39" fmla="*/ 202962 w 607145"/>
                <a:gd name="connsiteY39" fmla="*/ 147922 h 399683"/>
                <a:gd name="connsiteX40" fmla="*/ 219680 w 607145"/>
                <a:gd name="connsiteY40" fmla="*/ 153049 h 399683"/>
                <a:gd name="connsiteX41" fmla="*/ 233905 w 607145"/>
                <a:gd name="connsiteY41" fmla="*/ 148801 h 399683"/>
                <a:gd name="connsiteX42" fmla="*/ 229652 w 607145"/>
                <a:gd name="connsiteY42" fmla="*/ 134448 h 399683"/>
                <a:gd name="connsiteX43" fmla="*/ 179418 w 607145"/>
                <a:gd name="connsiteY43" fmla="*/ 126430 h 399683"/>
                <a:gd name="connsiteX44" fmla="*/ 424341 w 607145"/>
                <a:gd name="connsiteY44" fmla="*/ 60293 h 399683"/>
                <a:gd name="connsiteX45" fmla="*/ 374104 w 607145"/>
                <a:gd name="connsiteY45" fmla="*/ 68396 h 399683"/>
                <a:gd name="connsiteX46" fmla="*/ 369850 w 607145"/>
                <a:gd name="connsiteY46" fmla="*/ 82602 h 399683"/>
                <a:gd name="connsiteX47" fmla="*/ 384076 w 607145"/>
                <a:gd name="connsiteY47" fmla="*/ 86996 h 399683"/>
                <a:gd name="connsiteX48" fmla="*/ 400942 w 607145"/>
                <a:gd name="connsiteY48" fmla="*/ 81724 h 399683"/>
                <a:gd name="connsiteX49" fmla="*/ 498471 w 607145"/>
                <a:gd name="connsiteY49" fmla="*/ 100177 h 399683"/>
                <a:gd name="connsiteX50" fmla="*/ 539828 w 607145"/>
                <a:gd name="connsiteY50" fmla="*/ 118192 h 399683"/>
                <a:gd name="connsiteX51" fmla="*/ 544668 w 607145"/>
                <a:gd name="connsiteY51" fmla="*/ 119363 h 399683"/>
                <a:gd name="connsiteX52" fmla="*/ 554054 w 607145"/>
                <a:gd name="connsiteY52" fmla="*/ 113651 h 399683"/>
                <a:gd name="connsiteX53" fmla="*/ 549508 w 607145"/>
                <a:gd name="connsiteY53" fmla="*/ 99445 h 399683"/>
                <a:gd name="connsiteX54" fmla="*/ 424341 w 607145"/>
                <a:gd name="connsiteY54" fmla="*/ 60293 h 399683"/>
                <a:gd name="connsiteX55" fmla="*/ 179418 w 607145"/>
                <a:gd name="connsiteY55" fmla="*/ 60293 h 399683"/>
                <a:gd name="connsiteX56" fmla="*/ 54260 w 607145"/>
                <a:gd name="connsiteY56" fmla="*/ 99445 h 399683"/>
                <a:gd name="connsiteX57" fmla="*/ 49714 w 607145"/>
                <a:gd name="connsiteY57" fmla="*/ 113651 h 399683"/>
                <a:gd name="connsiteX58" fmla="*/ 59099 w 607145"/>
                <a:gd name="connsiteY58" fmla="*/ 119363 h 399683"/>
                <a:gd name="connsiteX59" fmla="*/ 63939 w 607145"/>
                <a:gd name="connsiteY59" fmla="*/ 118192 h 399683"/>
                <a:gd name="connsiteX60" fmla="*/ 105147 w 607145"/>
                <a:gd name="connsiteY60" fmla="*/ 100177 h 399683"/>
                <a:gd name="connsiteX61" fmla="*/ 202962 w 607145"/>
                <a:gd name="connsiteY61" fmla="*/ 81724 h 399683"/>
                <a:gd name="connsiteX62" fmla="*/ 219680 w 607145"/>
                <a:gd name="connsiteY62" fmla="*/ 86996 h 399683"/>
                <a:gd name="connsiteX63" fmla="*/ 233905 w 607145"/>
                <a:gd name="connsiteY63" fmla="*/ 82602 h 399683"/>
                <a:gd name="connsiteX64" fmla="*/ 229652 w 607145"/>
                <a:gd name="connsiteY64" fmla="*/ 68396 h 399683"/>
                <a:gd name="connsiteX65" fmla="*/ 179418 w 607145"/>
                <a:gd name="connsiteY65" fmla="*/ 60293 h 399683"/>
                <a:gd name="connsiteX66" fmla="*/ 402115 w 607145"/>
                <a:gd name="connsiteY66" fmla="*/ 0 h 399683"/>
                <a:gd name="connsiteX67" fmla="*/ 607145 w 607145"/>
                <a:gd name="connsiteY67" fmla="*/ 64295 h 399683"/>
                <a:gd name="connsiteX68" fmla="*/ 607145 w 607145"/>
                <a:gd name="connsiteY68" fmla="*/ 399683 h 399683"/>
                <a:gd name="connsiteX69" fmla="*/ 398449 w 607145"/>
                <a:gd name="connsiteY69" fmla="*/ 341686 h 399683"/>
                <a:gd name="connsiteX70" fmla="*/ 315000 w 607145"/>
                <a:gd name="connsiteY70" fmla="*/ 370538 h 399683"/>
                <a:gd name="connsiteX71" fmla="*/ 313240 w 607145"/>
                <a:gd name="connsiteY71" fmla="*/ 372296 h 399683"/>
                <a:gd name="connsiteX72" fmla="*/ 313240 w 607145"/>
                <a:gd name="connsiteY72" fmla="*/ 50235 h 399683"/>
                <a:gd name="connsiteX73" fmla="*/ 314560 w 607145"/>
                <a:gd name="connsiteY73" fmla="*/ 45988 h 399683"/>
                <a:gd name="connsiteX74" fmla="*/ 402115 w 607145"/>
                <a:gd name="connsiteY74" fmla="*/ 0 h 399683"/>
                <a:gd name="connsiteX75" fmla="*/ 205015 w 607145"/>
                <a:gd name="connsiteY75" fmla="*/ 0 h 399683"/>
                <a:gd name="connsiteX76" fmla="*/ 292564 w 607145"/>
                <a:gd name="connsiteY76" fmla="*/ 45988 h 399683"/>
                <a:gd name="connsiteX77" fmla="*/ 292271 w 607145"/>
                <a:gd name="connsiteY77" fmla="*/ 47013 h 399683"/>
                <a:gd name="connsiteX78" fmla="*/ 292124 w 607145"/>
                <a:gd name="connsiteY78" fmla="*/ 49064 h 399683"/>
                <a:gd name="connsiteX79" fmla="*/ 292124 w 607145"/>
                <a:gd name="connsiteY79" fmla="*/ 370538 h 399683"/>
                <a:gd name="connsiteX80" fmla="*/ 208534 w 607145"/>
                <a:gd name="connsiteY80" fmla="*/ 341686 h 399683"/>
                <a:gd name="connsiteX81" fmla="*/ 0 w 607145"/>
                <a:gd name="connsiteY81" fmla="*/ 399683 h 399683"/>
                <a:gd name="connsiteX82" fmla="*/ 0 w 607145"/>
                <a:gd name="connsiteY82" fmla="*/ 64295 h 399683"/>
                <a:gd name="connsiteX83" fmla="*/ 205015 w 607145"/>
                <a:gd name="connsiteY83" fmla="*/ 0 h 39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45" h="399683">
                  <a:moveTo>
                    <a:pt x="424341" y="192546"/>
                  </a:moveTo>
                  <a:cubicBezTo>
                    <a:pt x="405663" y="191228"/>
                    <a:pt x="388037" y="193178"/>
                    <a:pt x="374104" y="200647"/>
                  </a:cubicBezTo>
                  <a:cubicBezTo>
                    <a:pt x="368970" y="203430"/>
                    <a:pt x="367064" y="209728"/>
                    <a:pt x="369850" y="214854"/>
                  </a:cubicBezTo>
                  <a:cubicBezTo>
                    <a:pt x="372637" y="219980"/>
                    <a:pt x="378943" y="221884"/>
                    <a:pt x="384076" y="219247"/>
                  </a:cubicBezTo>
                  <a:cubicBezTo>
                    <a:pt x="388916" y="216611"/>
                    <a:pt x="394636" y="215000"/>
                    <a:pt x="400942" y="213975"/>
                  </a:cubicBezTo>
                  <a:cubicBezTo>
                    <a:pt x="428514" y="209874"/>
                    <a:pt x="467379" y="220566"/>
                    <a:pt x="498617" y="232429"/>
                  </a:cubicBezTo>
                  <a:cubicBezTo>
                    <a:pt x="515630" y="238873"/>
                    <a:pt x="530442" y="245610"/>
                    <a:pt x="539828" y="250443"/>
                  </a:cubicBezTo>
                  <a:cubicBezTo>
                    <a:pt x="541442" y="251322"/>
                    <a:pt x="543055" y="251615"/>
                    <a:pt x="544668" y="251615"/>
                  </a:cubicBezTo>
                  <a:cubicBezTo>
                    <a:pt x="548481" y="251615"/>
                    <a:pt x="552148" y="249564"/>
                    <a:pt x="554054" y="245903"/>
                  </a:cubicBezTo>
                  <a:cubicBezTo>
                    <a:pt x="556694" y="240777"/>
                    <a:pt x="554641" y="234479"/>
                    <a:pt x="549508" y="231843"/>
                  </a:cubicBezTo>
                  <a:cubicBezTo>
                    <a:pt x="545878" y="229866"/>
                    <a:pt x="480376" y="196501"/>
                    <a:pt x="424341" y="192546"/>
                  </a:cubicBezTo>
                  <a:close/>
                  <a:moveTo>
                    <a:pt x="179418" y="192544"/>
                  </a:moveTo>
                  <a:cubicBezTo>
                    <a:pt x="123386" y="196492"/>
                    <a:pt x="57889" y="229829"/>
                    <a:pt x="54260" y="231696"/>
                  </a:cubicBezTo>
                  <a:cubicBezTo>
                    <a:pt x="49127" y="234479"/>
                    <a:pt x="47074" y="240777"/>
                    <a:pt x="49714" y="245903"/>
                  </a:cubicBezTo>
                  <a:cubicBezTo>
                    <a:pt x="51620" y="249564"/>
                    <a:pt x="55287" y="251615"/>
                    <a:pt x="59099" y="251615"/>
                  </a:cubicBezTo>
                  <a:cubicBezTo>
                    <a:pt x="60713" y="251615"/>
                    <a:pt x="62472" y="251322"/>
                    <a:pt x="63939" y="250443"/>
                  </a:cubicBezTo>
                  <a:cubicBezTo>
                    <a:pt x="73324" y="245610"/>
                    <a:pt x="88136" y="238873"/>
                    <a:pt x="105147" y="232429"/>
                  </a:cubicBezTo>
                  <a:cubicBezTo>
                    <a:pt x="136383" y="220566"/>
                    <a:pt x="175245" y="209874"/>
                    <a:pt x="202962" y="213975"/>
                  </a:cubicBezTo>
                  <a:cubicBezTo>
                    <a:pt x="209121" y="215000"/>
                    <a:pt x="214840" y="216611"/>
                    <a:pt x="219680" y="219247"/>
                  </a:cubicBezTo>
                  <a:cubicBezTo>
                    <a:pt x="224812" y="221884"/>
                    <a:pt x="231118" y="219980"/>
                    <a:pt x="233905" y="214854"/>
                  </a:cubicBezTo>
                  <a:cubicBezTo>
                    <a:pt x="236691" y="209728"/>
                    <a:pt x="234784" y="203430"/>
                    <a:pt x="229652" y="200647"/>
                  </a:cubicBezTo>
                  <a:cubicBezTo>
                    <a:pt x="215720" y="193178"/>
                    <a:pt x="198095" y="191228"/>
                    <a:pt x="179418" y="192544"/>
                  </a:cubicBezTo>
                  <a:close/>
                  <a:moveTo>
                    <a:pt x="424341" y="126430"/>
                  </a:moveTo>
                  <a:cubicBezTo>
                    <a:pt x="405663" y="125093"/>
                    <a:pt x="388037" y="127016"/>
                    <a:pt x="374104" y="134448"/>
                  </a:cubicBezTo>
                  <a:cubicBezTo>
                    <a:pt x="368970" y="137231"/>
                    <a:pt x="367064" y="143675"/>
                    <a:pt x="369850" y="148801"/>
                  </a:cubicBezTo>
                  <a:cubicBezTo>
                    <a:pt x="372637" y="153927"/>
                    <a:pt x="378943" y="155831"/>
                    <a:pt x="384076" y="153049"/>
                  </a:cubicBezTo>
                  <a:cubicBezTo>
                    <a:pt x="388916" y="150559"/>
                    <a:pt x="394636" y="148801"/>
                    <a:pt x="400942" y="147922"/>
                  </a:cubicBezTo>
                  <a:cubicBezTo>
                    <a:pt x="428514" y="143822"/>
                    <a:pt x="467379" y="154513"/>
                    <a:pt x="498617" y="166376"/>
                  </a:cubicBezTo>
                  <a:cubicBezTo>
                    <a:pt x="515630" y="172820"/>
                    <a:pt x="530442" y="179557"/>
                    <a:pt x="539828" y="184390"/>
                  </a:cubicBezTo>
                  <a:cubicBezTo>
                    <a:pt x="541442" y="185123"/>
                    <a:pt x="543055" y="185562"/>
                    <a:pt x="544668" y="185562"/>
                  </a:cubicBezTo>
                  <a:cubicBezTo>
                    <a:pt x="548481" y="185562"/>
                    <a:pt x="552148" y="183512"/>
                    <a:pt x="554054" y="179850"/>
                  </a:cubicBezTo>
                  <a:cubicBezTo>
                    <a:pt x="556694" y="174724"/>
                    <a:pt x="554641" y="168280"/>
                    <a:pt x="549508" y="165644"/>
                  </a:cubicBezTo>
                  <a:cubicBezTo>
                    <a:pt x="545878" y="163777"/>
                    <a:pt x="480376" y="130439"/>
                    <a:pt x="424341" y="126430"/>
                  </a:cubicBezTo>
                  <a:close/>
                  <a:moveTo>
                    <a:pt x="179418" y="126430"/>
                  </a:moveTo>
                  <a:cubicBezTo>
                    <a:pt x="123386" y="130439"/>
                    <a:pt x="57889" y="163777"/>
                    <a:pt x="54260" y="165644"/>
                  </a:cubicBezTo>
                  <a:cubicBezTo>
                    <a:pt x="49127" y="168280"/>
                    <a:pt x="47074" y="174724"/>
                    <a:pt x="49714" y="179850"/>
                  </a:cubicBezTo>
                  <a:cubicBezTo>
                    <a:pt x="51620" y="183512"/>
                    <a:pt x="55287" y="185562"/>
                    <a:pt x="59099" y="185562"/>
                  </a:cubicBezTo>
                  <a:cubicBezTo>
                    <a:pt x="60713" y="185562"/>
                    <a:pt x="62472" y="185123"/>
                    <a:pt x="63939" y="184390"/>
                  </a:cubicBezTo>
                  <a:cubicBezTo>
                    <a:pt x="73324" y="179557"/>
                    <a:pt x="88136" y="172820"/>
                    <a:pt x="105147" y="166376"/>
                  </a:cubicBezTo>
                  <a:cubicBezTo>
                    <a:pt x="136383" y="154513"/>
                    <a:pt x="175245" y="143675"/>
                    <a:pt x="202962" y="147922"/>
                  </a:cubicBezTo>
                  <a:cubicBezTo>
                    <a:pt x="209121" y="148801"/>
                    <a:pt x="214840" y="150412"/>
                    <a:pt x="219680" y="153049"/>
                  </a:cubicBezTo>
                  <a:cubicBezTo>
                    <a:pt x="224812" y="155831"/>
                    <a:pt x="231265" y="153927"/>
                    <a:pt x="233905" y="148801"/>
                  </a:cubicBezTo>
                  <a:cubicBezTo>
                    <a:pt x="236691" y="143675"/>
                    <a:pt x="234784" y="137231"/>
                    <a:pt x="229652" y="134448"/>
                  </a:cubicBezTo>
                  <a:cubicBezTo>
                    <a:pt x="215720" y="127016"/>
                    <a:pt x="198095" y="125093"/>
                    <a:pt x="179418" y="126430"/>
                  </a:cubicBezTo>
                  <a:close/>
                  <a:moveTo>
                    <a:pt x="424341" y="60293"/>
                  </a:moveTo>
                  <a:cubicBezTo>
                    <a:pt x="405663" y="58977"/>
                    <a:pt x="388037" y="60927"/>
                    <a:pt x="374104" y="68396"/>
                  </a:cubicBezTo>
                  <a:cubicBezTo>
                    <a:pt x="368970" y="71179"/>
                    <a:pt x="367064" y="77476"/>
                    <a:pt x="369850" y="82602"/>
                  </a:cubicBezTo>
                  <a:cubicBezTo>
                    <a:pt x="372637" y="87728"/>
                    <a:pt x="378943" y="89632"/>
                    <a:pt x="384076" y="86996"/>
                  </a:cubicBezTo>
                  <a:cubicBezTo>
                    <a:pt x="388916" y="84360"/>
                    <a:pt x="394636" y="82749"/>
                    <a:pt x="400942" y="81724"/>
                  </a:cubicBezTo>
                  <a:cubicBezTo>
                    <a:pt x="428514" y="77623"/>
                    <a:pt x="467379" y="88314"/>
                    <a:pt x="498471" y="100177"/>
                  </a:cubicBezTo>
                  <a:cubicBezTo>
                    <a:pt x="515630" y="106621"/>
                    <a:pt x="530442" y="113358"/>
                    <a:pt x="539828" y="118192"/>
                  </a:cubicBezTo>
                  <a:cubicBezTo>
                    <a:pt x="541442" y="119070"/>
                    <a:pt x="543055" y="119363"/>
                    <a:pt x="544668" y="119363"/>
                  </a:cubicBezTo>
                  <a:cubicBezTo>
                    <a:pt x="548481" y="119363"/>
                    <a:pt x="552148" y="117313"/>
                    <a:pt x="554054" y="113651"/>
                  </a:cubicBezTo>
                  <a:cubicBezTo>
                    <a:pt x="556694" y="108525"/>
                    <a:pt x="554641" y="102228"/>
                    <a:pt x="549508" y="99445"/>
                  </a:cubicBezTo>
                  <a:cubicBezTo>
                    <a:pt x="545878" y="97578"/>
                    <a:pt x="480376" y="64240"/>
                    <a:pt x="424341" y="60293"/>
                  </a:cubicBezTo>
                  <a:close/>
                  <a:moveTo>
                    <a:pt x="179418" y="60293"/>
                  </a:moveTo>
                  <a:cubicBezTo>
                    <a:pt x="123386" y="64240"/>
                    <a:pt x="57889" y="97578"/>
                    <a:pt x="54260" y="99445"/>
                  </a:cubicBezTo>
                  <a:cubicBezTo>
                    <a:pt x="49127" y="102228"/>
                    <a:pt x="47074" y="108525"/>
                    <a:pt x="49714" y="113651"/>
                  </a:cubicBezTo>
                  <a:cubicBezTo>
                    <a:pt x="51620" y="117313"/>
                    <a:pt x="55287" y="119363"/>
                    <a:pt x="59099" y="119363"/>
                  </a:cubicBezTo>
                  <a:cubicBezTo>
                    <a:pt x="60713" y="119363"/>
                    <a:pt x="62472" y="119070"/>
                    <a:pt x="63939" y="118192"/>
                  </a:cubicBezTo>
                  <a:cubicBezTo>
                    <a:pt x="73324" y="113358"/>
                    <a:pt x="88136" y="106621"/>
                    <a:pt x="105147" y="100177"/>
                  </a:cubicBezTo>
                  <a:cubicBezTo>
                    <a:pt x="136383" y="88314"/>
                    <a:pt x="175245" y="77623"/>
                    <a:pt x="202962" y="81724"/>
                  </a:cubicBezTo>
                  <a:cubicBezTo>
                    <a:pt x="209121" y="82749"/>
                    <a:pt x="214840" y="84360"/>
                    <a:pt x="219680" y="86996"/>
                  </a:cubicBezTo>
                  <a:cubicBezTo>
                    <a:pt x="224812" y="89632"/>
                    <a:pt x="231265" y="87728"/>
                    <a:pt x="233905" y="82602"/>
                  </a:cubicBezTo>
                  <a:cubicBezTo>
                    <a:pt x="236691" y="77476"/>
                    <a:pt x="234784" y="71179"/>
                    <a:pt x="229652" y="68396"/>
                  </a:cubicBezTo>
                  <a:cubicBezTo>
                    <a:pt x="215720" y="60927"/>
                    <a:pt x="198095" y="58977"/>
                    <a:pt x="179418" y="60293"/>
                  </a:cubicBezTo>
                  <a:close/>
                  <a:moveTo>
                    <a:pt x="402115" y="0"/>
                  </a:moveTo>
                  <a:cubicBezTo>
                    <a:pt x="454179" y="0"/>
                    <a:pt x="523109" y="21676"/>
                    <a:pt x="607145" y="64295"/>
                  </a:cubicBezTo>
                  <a:lnTo>
                    <a:pt x="607145" y="399683"/>
                  </a:lnTo>
                  <a:cubicBezTo>
                    <a:pt x="570187" y="382548"/>
                    <a:pt x="474858" y="341686"/>
                    <a:pt x="398449" y="341686"/>
                  </a:cubicBezTo>
                  <a:cubicBezTo>
                    <a:pt x="356944" y="341686"/>
                    <a:pt x="331132" y="353988"/>
                    <a:pt x="315000" y="370538"/>
                  </a:cubicBezTo>
                  <a:cubicBezTo>
                    <a:pt x="314413" y="371124"/>
                    <a:pt x="313827" y="371710"/>
                    <a:pt x="313240" y="372296"/>
                  </a:cubicBezTo>
                  <a:lnTo>
                    <a:pt x="313240" y="50235"/>
                  </a:lnTo>
                  <a:cubicBezTo>
                    <a:pt x="313387" y="49356"/>
                    <a:pt x="313827" y="47892"/>
                    <a:pt x="314560" y="45988"/>
                  </a:cubicBezTo>
                  <a:cubicBezTo>
                    <a:pt x="319400" y="33100"/>
                    <a:pt x="338319" y="0"/>
                    <a:pt x="402115" y="0"/>
                  </a:cubicBezTo>
                  <a:close/>
                  <a:moveTo>
                    <a:pt x="205015" y="0"/>
                  </a:moveTo>
                  <a:cubicBezTo>
                    <a:pt x="268954" y="0"/>
                    <a:pt x="287725" y="33246"/>
                    <a:pt x="292564" y="45988"/>
                  </a:cubicBezTo>
                  <a:cubicBezTo>
                    <a:pt x="292417" y="46574"/>
                    <a:pt x="292271" y="47013"/>
                    <a:pt x="292271" y="47013"/>
                  </a:cubicBezTo>
                  <a:cubicBezTo>
                    <a:pt x="292124" y="47745"/>
                    <a:pt x="292124" y="48331"/>
                    <a:pt x="292124" y="49064"/>
                  </a:cubicBezTo>
                  <a:lnTo>
                    <a:pt x="292124" y="370538"/>
                  </a:lnTo>
                  <a:cubicBezTo>
                    <a:pt x="275993" y="353988"/>
                    <a:pt x="250183" y="341686"/>
                    <a:pt x="208534" y="341686"/>
                  </a:cubicBezTo>
                  <a:cubicBezTo>
                    <a:pt x="132277" y="341686"/>
                    <a:pt x="36809" y="382548"/>
                    <a:pt x="0" y="399683"/>
                  </a:cubicBezTo>
                  <a:lnTo>
                    <a:pt x="0" y="64295"/>
                  </a:lnTo>
                  <a:cubicBezTo>
                    <a:pt x="84030" y="21676"/>
                    <a:pt x="152955" y="0"/>
                    <a:pt x="205015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0D114120-8F70-4887-B86F-0391C5982EFA}"/>
              </a:ext>
            </a:extLst>
          </p:cNvPr>
          <p:cNvGrpSpPr/>
          <p:nvPr/>
        </p:nvGrpSpPr>
        <p:grpSpPr>
          <a:xfrm>
            <a:off x="6418415" y="2706714"/>
            <a:ext cx="495959" cy="495959"/>
            <a:chOff x="7112947" y="2706714"/>
            <a:chExt cx="495959" cy="495959"/>
          </a:xfrm>
        </p:grpSpPr>
        <p:sp>
          <p:nvSpPr>
            <p:cNvPr id="67" name="íṥļîḓê">
              <a:extLst>
                <a:ext uri="{FF2B5EF4-FFF2-40B4-BE49-F238E27FC236}">
                  <a16:creationId xmlns:a16="http://schemas.microsoft.com/office/drawing/2014/main" id="{F6EFE498-5CFE-4759-B437-268929A27E1A}"/>
                </a:ext>
              </a:extLst>
            </p:cNvPr>
            <p:cNvSpPr/>
            <p:nvPr/>
          </p:nvSpPr>
          <p:spPr>
            <a:xfrm>
              <a:off x="7112947" y="2706714"/>
              <a:ext cx="495959" cy="49595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68" name="íṥlíḓê">
              <a:extLst>
                <a:ext uri="{FF2B5EF4-FFF2-40B4-BE49-F238E27FC236}">
                  <a16:creationId xmlns:a16="http://schemas.microsoft.com/office/drawing/2014/main" id="{A78F40A1-B6AB-437F-A6BC-B2E38C094C19}"/>
                </a:ext>
              </a:extLst>
            </p:cNvPr>
            <p:cNvSpPr/>
            <p:nvPr/>
          </p:nvSpPr>
          <p:spPr>
            <a:xfrm>
              <a:off x="7158800" y="2752567"/>
              <a:ext cx="404253" cy="40425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69" name="ïśļiḑé">
              <a:extLst>
                <a:ext uri="{FF2B5EF4-FFF2-40B4-BE49-F238E27FC236}">
                  <a16:creationId xmlns:a16="http://schemas.microsoft.com/office/drawing/2014/main" id="{E157846C-EF00-4145-9CE1-45D187372E7E}"/>
                </a:ext>
              </a:extLst>
            </p:cNvPr>
            <p:cNvSpPr/>
            <p:nvPr/>
          </p:nvSpPr>
          <p:spPr>
            <a:xfrm>
              <a:off x="7236607" y="2872855"/>
              <a:ext cx="248637" cy="163678"/>
            </a:xfrm>
            <a:custGeom>
              <a:avLst/>
              <a:gdLst>
                <a:gd name="connsiteX0" fmla="*/ 424341 w 607145"/>
                <a:gd name="connsiteY0" fmla="*/ 192546 h 399683"/>
                <a:gd name="connsiteX1" fmla="*/ 374104 w 607145"/>
                <a:gd name="connsiteY1" fmla="*/ 200647 h 399683"/>
                <a:gd name="connsiteX2" fmla="*/ 369850 w 607145"/>
                <a:gd name="connsiteY2" fmla="*/ 214854 h 399683"/>
                <a:gd name="connsiteX3" fmla="*/ 384076 w 607145"/>
                <a:gd name="connsiteY3" fmla="*/ 219247 h 399683"/>
                <a:gd name="connsiteX4" fmla="*/ 400942 w 607145"/>
                <a:gd name="connsiteY4" fmla="*/ 213975 h 399683"/>
                <a:gd name="connsiteX5" fmla="*/ 498617 w 607145"/>
                <a:gd name="connsiteY5" fmla="*/ 232429 h 399683"/>
                <a:gd name="connsiteX6" fmla="*/ 539828 w 607145"/>
                <a:gd name="connsiteY6" fmla="*/ 250443 h 399683"/>
                <a:gd name="connsiteX7" fmla="*/ 544668 w 607145"/>
                <a:gd name="connsiteY7" fmla="*/ 251615 h 399683"/>
                <a:gd name="connsiteX8" fmla="*/ 554054 w 607145"/>
                <a:gd name="connsiteY8" fmla="*/ 245903 h 399683"/>
                <a:gd name="connsiteX9" fmla="*/ 549508 w 607145"/>
                <a:gd name="connsiteY9" fmla="*/ 231843 h 399683"/>
                <a:gd name="connsiteX10" fmla="*/ 424341 w 607145"/>
                <a:gd name="connsiteY10" fmla="*/ 192546 h 399683"/>
                <a:gd name="connsiteX11" fmla="*/ 179418 w 607145"/>
                <a:gd name="connsiteY11" fmla="*/ 192544 h 399683"/>
                <a:gd name="connsiteX12" fmla="*/ 54260 w 607145"/>
                <a:gd name="connsiteY12" fmla="*/ 231696 h 399683"/>
                <a:gd name="connsiteX13" fmla="*/ 49714 w 607145"/>
                <a:gd name="connsiteY13" fmla="*/ 245903 h 399683"/>
                <a:gd name="connsiteX14" fmla="*/ 59099 w 607145"/>
                <a:gd name="connsiteY14" fmla="*/ 251615 h 399683"/>
                <a:gd name="connsiteX15" fmla="*/ 63939 w 607145"/>
                <a:gd name="connsiteY15" fmla="*/ 250443 h 399683"/>
                <a:gd name="connsiteX16" fmla="*/ 105147 w 607145"/>
                <a:gd name="connsiteY16" fmla="*/ 232429 h 399683"/>
                <a:gd name="connsiteX17" fmla="*/ 202962 w 607145"/>
                <a:gd name="connsiteY17" fmla="*/ 213975 h 399683"/>
                <a:gd name="connsiteX18" fmla="*/ 219680 w 607145"/>
                <a:gd name="connsiteY18" fmla="*/ 219247 h 399683"/>
                <a:gd name="connsiteX19" fmla="*/ 233905 w 607145"/>
                <a:gd name="connsiteY19" fmla="*/ 214854 h 399683"/>
                <a:gd name="connsiteX20" fmla="*/ 229652 w 607145"/>
                <a:gd name="connsiteY20" fmla="*/ 200647 h 399683"/>
                <a:gd name="connsiteX21" fmla="*/ 179418 w 607145"/>
                <a:gd name="connsiteY21" fmla="*/ 192544 h 399683"/>
                <a:gd name="connsiteX22" fmla="*/ 424341 w 607145"/>
                <a:gd name="connsiteY22" fmla="*/ 126430 h 399683"/>
                <a:gd name="connsiteX23" fmla="*/ 374104 w 607145"/>
                <a:gd name="connsiteY23" fmla="*/ 134448 h 399683"/>
                <a:gd name="connsiteX24" fmla="*/ 369850 w 607145"/>
                <a:gd name="connsiteY24" fmla="*/ 148801 h 399683"/>
                <a:gd name="connsiteX25" fmla="*/ 384076 w 607145"/>
                <a:gd name="connsiteY25" fmla="*/ 153049 h 399683"/>
                <a:gd name="connsiteX26" fmla="*/ 400942 w 607145"/>
                <a:gd name="connsiteY26" fmla="*/ 147922 h 399683"/>
                <a:gd name="connsiteX27" fmla="*/ 498617 w 607145"/>
                <a:gd name="connsiteY27" fmla="*/ 166376 h 399683"/>
                <a:gd name="connsiteX28" fmla="*/ 539828 w 607145"/>
                <a:gd name="connsiteY28" fmla="*/ 184390 h 399683"/>
                <a:gd name="connsiteX29" fmla="*/ 544668 w 607145"/>
                <a:gd name="connsiteY29" fmla="*/ 185562 h 399683"/>
                <a:gd name="connsiteX30" fmla="*/ 554054 w 607145"/>
                <a:gd name="connsiteY30" fmla="*/ 179850 h 399683"/>
                <a:gd name="connsiteX31" fmla="*/ 549508 w 607145"/>
                <a:gd name="connsiteY31" fmla="*/ 165644 h 399683"/>
                <a:gd name="connsiteX32" fmla="*/ 424341 w 607145"/>
                <a:gd name="connsiteY32" fmla="*/ 126430 h 399683"/>
                <a:gd name="connsiteX33" fmla="*/ 179418 w 607145"/>
                <a:gd name="connsiteY33" fmla="*/ 126430 h 399683"/>
                <a:gd name="connsiteX34" fmla="*/ 54260 w 607145"/>
                <a:gd name="connsiteY34" fmla="*/ 165644 h 399683"/>
                <a:gd name="connsiteX35" fmla="*/ 49714 w 607145"/>
                <a:gd name="connsiteY35" fmla="*/ 179850 h 399683"/>
                <a:gd name="connsiteX36" fmla="*/ 59099 w 607145"/>
                <a:gd name="connsiteY36" fmla="*/ 185562 h 399683"/>
                <a:gd name="connsiteX37" fmla="*/ 63939 w 607145"/>
                <a:gd name="connsiteY37" fmla="*/ 184390 h 399683"/>
                <a:gd name="connsiteX38" fmla="*/ 105147 w 607145"/>
                <a:gd name="connsiteY38" fmla="*/ 166376 h 399683"/>
                <a:gd name="connsiteX39" fmla="*/ 202962 w 607145"/>
                <a:gd name="connsiteY39" fmla="*/ 147922 h 399683"/>
                <a:gd name="connsiteX40" fmla="*/ 219680 w 607145"/>
                <a:gd name="connsiteY40" fmla="*/ 153049 h 399683"/>
                <a:gd name="connsiteX41" fmla="*/ 233905 w 607145"/>
                <a:gd name="connsiteY41" fmla="*/ 148801 h 399683"/>
                <a:gd name="connsiteX42" fmla="*/ 229652 w 607145"/>
                <a:gd name="connsiteY42" fmla="*/ 134448 h 399683"/>
                <a:gd name="connsiteX43" fmla="*/ 179418 w 607145"/>
                <a:gd name="connsiteY43" fmla="*/ 126430 h 399683"/>
                <a:gd name="connsiteX44" fmla="*/ 424341 w 607145"/>
                <a:gd name="connsiteY44" fmla="*/ 60293 h 399683"/>
                <a:gd name="connsiteX45" fmla="*/ 374104 w 607145"/>
                <a:gd name="connsiteY45" fmla="*/ 68396 h 399683"/>
                <a:gd name="connsiteX46" fmla="*/ 369850 w 607145"/>
                <a:gd name="connsiteY46" fmla="*/ 82602 h 399683"/>
                <a:gd name="connsiteX47" fmla="*/ 384076 w 607145"/>
                <a:gd name="connsiteY47" fmla="*/ 86996 h 399683"/>
                <a:gd name="connsiteX48" fmla="*/ 400942 w 607145"/>
                <a:gd name="connsiteY48" fmla="*/ 81724 h 399683"/>
                <a:gd name="connsiteX49" fmla="*/ 498471 w 607145"/>
                <a:gd name="connsiteY49" fmla="*/ 100177 h 399683"/>
                <a:gd name="connsiteX50" fmla="*/ 539828 w 607145"/>
                <a:gd name="connsiteY50" fmla="*/ 118192 h 399683"/>
                <a:gd name="connsiteX51" fmla="*/ 544668 w 607145"/>
                <a:gd name="connsiteY51" fmla="*/ 119363 h 399683"/>
                <a:gd name="connsiteX52" fmla="*/ 554054 w 607145"/>
                <a:gd name="connsiteY52" fmla="*/ 113651 h 399683"/>
                <a:gd name="connsiteX53" fmla="*/ 549508 w 607145"/>
                <a:gd name="connsiteY53" fmla="*/ 99445 h 399683"/>
                <a:gd name="connsiteX54" fmla="*/ 424341 w 607145"/>
                <a:gd name="connsiteY54" fmla="*/ 60293 h 399683"/>
                <a:gd name="connsiteX55" fmla="*/ 179418 w 607145"/>
                <a:gd name="connsiteY55" fmla="*/ 60293 h 399683"/>
                <a:gd name="connsiteX56" fmla="*/ 54260 w 607145"/>
                <a:gd name="connsiteY56" fmla="*/ 99445 h 399683"/>
                <a:gd name="connsiteX57" fmla="*/ 49714 w 607145"/>
                <a:gd name="connsiteY57" fmla="*/ 113651 h 399683"/>
                <a:gd name="connsiteX58" fmla="*/ 59099 w 607145"/>
                <a:gd name="connsiteY58" fmla="*/ 119363 h 399683"/>
                <a:gd name="connsiteX59" fmla="*/ 63939 w 607145"/>
                <a:gd name="connsiteY59" fmla="*/ 118192 h 399683"/>
                <a:gd name="connsiteX60" fmla="*/ 105147 w 607145"/>
                <a:gd name="connsiteY60" fmla="*/ 100177 h 399683"/>
                <a:gd name="connsiteX61" fmla="*/ 202962 w 607145"/>
                <a:gd name="connsiteY61" fmla="*/ 81724 h 399683"/>
                <a:gd name="connsiteX62" fmla="*/ 219680 w 607145"/>
                <a:gd name="connsiteY62" fmla="*/ 86996 h 399683"/>
                <a:gd name="connsiteX63" fmla="*/ 233905 w 607145"/>
                <a:gd name="connsiteY63" fmla="*/ 82602 h 399683"/>
                <a:gd name="connsiteX64" fmla="*/ 229652 w 607145"/>
                <a:gd name="connsiteY64" fmla="*/ 68396 h 399683"/>
                <a:gd name="connsiteX65" fmla="*/ 179418 w 607145"/>
                <a:gd name="connsiteY65" fmla="*/ 60293 h 399683"/>
                <a:gd name="connsiteX66" fmla="*/ 402115 w 607145"/>
                <a:gd name="connsiteY66" fmla="*/ 0 h 399683"/>
                <a:gd name="connsiteX67" fmla="*/ 607145 w 607145"/>
                <a:gd name="connsiteY67" fmla="*/ 64295 h 399683"/>
                <a:gd name="connsiteX68" fmla="*/ 607145 w 607145"/>
                <a:gd name="connsiteY68" fmla="*/ 399683 h 399683"/>
                <a:gd name="connsiteX69" fmla="*/ 398449 w 607145"/>
                <a:gd name="connsiteY69" fmla="*/ 341686 h 399683"/>
                <a:gd name="connsiteX70" fmla="*/ 315000 w 607145"/>
                <a:gd name="connsiteY70" fmla="*/ 370538 h 399683"/>
                <a:gd name="connsiteX71" fmla="*/ 313240 w 607145"/>
                <a:gd name="connsiteY71" fmla="*/ 372296 h 399683"/>
                <a:gd name="connsiteX72" fmla="*/ 313240 w 607145"/>
                <a:gd name="connsiteY72" fmla="*/ 50235 h 399683"/>
                <a:gd name="connsiteX73" fmla="*/ 314560 w 607145"/>
                <a:gd name="connsiteY73" fmla="*/ 45988 h 399683"/>
                <a:gd name="connsiteX74" fmla="*/ 402115 w 607145"/>
                <a:gd name="connsiteY74" fmla="*/ 0 h 399683"/>
                <a:gd name="connsiteX75" fmla="*/ 205015 w 607145"/>
                <a:gd name="connsiteY75" fmla="*/ 0 h 399683"/>
                <a:gd name="connsiteX76" fmla="*/ 292564 w 607145"/>
                <a:gd name="connsiteY76" fmla="*/ 45988 h 399683"/>
                <a:gd name="connsiteX77" fmla="*/ 292271 w 607145"/>
                <a:gd name="connsiteY77" fmla="*/ 47013 h 399683"/>
                <a:gd name="connsiteX78" fmla="*/ 292124 w 607145"/>
                <a:gd name="connsiteY78" fmla="*/ 49064 h 399683"/>
                <a:gd name="connsiteX79" fmla="*/ 292124 w 607145"/>
                <a:gd name="connsiteY79" fmla="*/ 370538 h 399683"/>
                <a:gd name="connsiteX80" fmla="*/ 208534 w 607145"/>
                <a:gd name="connsiteY80" fmla="*/ 341686 h 399683"/>
                <a:gd name="connsiteX81" fmla="*/ 0 w 607145"/>
                <a:gd name="connsiteY81" fmla="*/ 399683 h 399683"/>
                <a:gd name="connsiteX82" fmla="*/ 0 w 607145"/>
                <a:gd name="connsiteY82" fmla="*/ 64295 h 399683"/>
                <a:gd name="connsiteX83" fmla="*/ 205015 w 607145"/>
                <a:gd name="connsiteY83" fmla="*/ 0 h 39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45" h="399683">
                  <a:moveTo>
                    <a:pt x="424341" y="192546"/>
                  </a:moveTo>
                  <a:cubicBezTo>
                    <a:pt x="405663" y="191228"/>
                    <a:pt x="388037" y="193178"/>
                    <a:pt x="374104" y="200647"/>
                  </a:cubicBezTo>
                  <a:cubicBezTo>
                    <a:pt x="368970" y="203430"/>
                    <a:pt x="367064" y="209728"/>
                    <a:pt x="369850" y="214854"/>
                  </a:cubicBezTo>
                  <a:cubicBezTo>
                    <a:pt x="372637" y="219980"/>
                    <a:pt x="378943" y="221884"/>
                    <a:pt x="384076" y="219247"/>
                  </a:cubicBezTo>
                  <a:cubicBezTo>
                    <a:pt x="388916" y="216611"/>
                    <a:pt x="394636" y="215000"/>
                    <a:pt x="400942" y="213975"/>
                  </a:cubicBezTo>
                  <a:cubicBezTo>
                    <a:pt x="428514" y="209874"/>
                    <a:pt x="467379" y="220566"/>
                    <a:pt x="498617" y="232429"/>
                  </a:cubicBezTo>
                  <a:cubicBezTo>
                    <a:pt x="515630" y="238873"/>
                    <a:pt x="530442" y="245610"/>
                    <a:pt x="539828" y="250443"/>
                  </a:cubicBezTo>
                  <a:cubicBezTo>
                    <a:pt x="541442" y="251322"/>
                    <a:pt x="543055" y="251615"/>
                    <a:pt x="544668" y="251615"/>
                  </a:cubicBezTo>
                  <a:cubicBezTo>
                    <a:pt x="548481" y="251615"/>
                    <a:pt x="552148" y="249564"/>
                    <a:pt x="554054" y="245903"/>
                  </a:cubicBezTo>
                  <a:cubicBezTo>
                    <a:pt x="556694" y="240777"/>
                    <a:pt x="554641" y="234479"/>
                    <a:pt x="549508" y="231843"/>
                  </a:cubicBezTo>
                  <a:cubicBezTo>
                    <a:pt x="545878" y="229866"/>
                    <a:pt x="480376" y="196501"/>
                    <a:pt x="424341" y="192546"/>
                  </a:cubicBezTo>
                  <a:close/>
                  <a:moveTo>
                    <a:pt x="179418" y="192544"/>
                  </a:moveTo>
                  <a:cubicBezTo>
                    <a:pt x="123386" y="196492"/>
                    <a:pt x="57889" y="229829"/>
                    <a:pt x="54260" y="231696"/>
                  </a:cubicBezTo>
                  <a:cubicBezTo>
                    <a:pt x="49127" y="234479"/>
                    <a:pt x="47074" y="240777"/>
                    <a:pt x="49714" y="245903"/>
                  </a:cubicBezTo>
                  <a:cubicBezTo>
                    <a:pt x="51620" y="249564"/>
                    <a:pt x="55287" y="251615"/>
                    <a:pt x="59099" y="251615"/>
                  </a:cubicBezTo>
                  <a:cubicBezTo>
                    <a:pt x="60713" y="251615"/>
                    <a:pt x="62472" y="251322"/>
                    <a:pt x="63939" y="250443"/>
                  </a:cubicBezTo>
                  <a:cubicBezTo>
                    <a:pt x="73324" y="245610"/>
                    <a:pt x="88136" y="238873"/>
                    <a:pt x="105147" y="232429"/>
                  </a:cubicBezTo>
                  <a:cubicBezTo>
                    <a:pt x="136383" y="220566"/>
                    <a:pt x="175245" y="209874"/>
                    <a:pt x="202962" y="213975"/>
                  </a:cubicBezTo>
                  <a:cubicBezTo>
                    <a:pt x="209121" y="215000"/>
                    <a:pt x="214840" y="216611"/>
                    <a:pt x="219680" y="219247"/>
                  </a:cubicBezTo>
                  <a:cubicBezTo>
                    <a:pt x="224812" y="221884"/>
                    <a:pt x="231118" y="219980"/>
                    <a:pt x="233905" y="214854"/>
                  </a:cubicBezTo>
                  <a:cubicBezTo>
                    <a:pt x="236691" y="209728"/>
                    <a:pt x="234784" y="203430"/>
                    <a:pt x="229652" y="200647"/>
                  </a:cubicBezTo>
                  <a:cubicBezTo>
                    <a:pt x="215720" y="193178"/>
                    <a:pt x="198095" y="191228"/>
                    <a:pt x="179418" y="192544"/>
                  </a:cubicBezTo>
                  <a:close/>
                  <a:moveTo>
                    <a:pt x="424341" y="126430"/>
                  </a:moveTo>
                  <a:cubicBezTo>
                    <a:pt x="405663" y="125093"/>
                    <a:pt x="388037" y="127016"/>
                    <a:pt x="374104" y="134448"/>
                  </a:cubicBezTo>
                  <a:cubicBezTo>
                    <a:pt x="368970" y="137231"/>
                    <a:pt x="367064" y="143675"/>
                    <a:pt x="369850" y="148801"/>
                  </a:cubicBezTo>
                  <a:cubicBezTo>
                    <a:pt x="372637" y="153927"/>
                    <a:pt x="378943" y="155831"/>
                    <a:pt x="384076" y="153049"/>
                  </a:cubicBezTo>
                  <a:cubicBezTo>
                    <a:pt x="388916" y="150559"/>
                    <a:pt x="394636" y="148801"/>
                    <a:pt x="400942" y="147922"/>
                  </a:cubicBezTo>
                  <a:cubicBezTo>
                    <a:pt x="428514" y="143822"/>
                    <a:pt x="467379" y="154513"/>
                    <a:pt x="498617" y="166376"/>
                  </a:cubicBezTo>
                  <a:cubicBezTo>
                    <a:pt x="515630" y="172820"/>
                    <a:pt x="530442" y="179557"/>
                    <a:pt x="539828" y="184390"/>
                  </a:cubicBezTo>
                  <a:cubicBezTo>
                    <a:pt x="541442" y="185123"/>
                    <a:pt x="543055" y="185562"/>
                    <a:pt x="544668" y="185562"/>
                  </a:cubicBezTo>
                  <a:cubicBezTo>
                    <a:pt x="548481" y="185562"/>
                    <a:pt x="552148" y="183512"/>
                    <a:pt x="554054" y="179850"/>
                  </a:cubicBezTo>
                  <a:cubicBezTo>
                    <a:pt x="556694" y="174724"/>
                    <a:pt x="554641" y="168280"/>
                    <a:pt x="549508" y="165644"/>
                  </a:cubicBezTo>
                  <a:cubicBezTo>
                    <a:pt x="545878" y="163777"/>
                    <a:pt x="480376" y="130439"/>
                    <a:pt x="424341" y="126430"/>
                  </a:cubicBezTo>
                  <a:close/>
                  <a:moveTo>
                    <a:pt x="179418" y="126430"/>
                  </a:moveTo>
                  <a:cubicBezTo>
                    <a:pt x="123386" y="130439"/>
                    <a:pt x="57889" y="163777"/>
                    <a:pt x="54260" y="165644"/>
                  </a:cubicBezTo>
                  <a:cubicBezTo>
                    <a:pt x="49127" y="168280"/>
                    <a:pt x="47074" y="174724"/>
                    <a:pt x="49714" y="179850"/>
                  </a:cubicBezTo>
                  <a:cubicBezTo>
                    <a:pt x="51620" y="183512"/>
                    <a:pt x="55287" y="185562"/>
                    <a:pt x="59099" y="185562"/>
                  </a:cubicBezTo>
                  <a:cubicBezTo>
                    <a:pt x="60713" y="185562"/>
                    <a:pt x="62472" y="185123"/>
                    <a:pt x="63939" y="184390"/>
                  </a:cubicBezTo>
                  <a:cubicBezTo>
                    <a:pt x="73324" y="179557"/>
                    <a:pt x="88136" y="172820"/>
                    <a:pt x="105147" y="166376"/>
                  </a:cubicBezTo>
                  <a:cubicBezTo>
                    <a:pt x="136383" y="154513"/>
                    <a:pt x="175245" y="143675"/>
                    <a:pt x="202962" y="147922"/>
                  </a:cubicBezTo>
                  <a:cubicBezTo>
                    <a:pt x="209121" y="148801"/>
                    <a:pt x="214840" y="150412"/>
                    <a:pt x="219680" y="153049"/>
                  </a:cubicBezTo>
                  <a:cubicBezTo>
                    <a:pt x="224812" y="155831"/>
                    <a:pt x="231265" y="153927"/>
                    <a:pt x="233905" y="148801"/>
                  </a:cubicBezTo>
                  <a:cubicBezTo>
                    <a:pt x="236691" y="143675"/>
                    <a:pt x="234784" y="137231"/>
                    <a:pt x="229652" y="134448"/>
                  </a:cubicBezTo>
                  <a:cubicBezTo>
                    <a:pt x="215720" y="127016"/>
                    <a:pt x="198095" y="125093"/>
                    <a:pt x="179418" y="126430"/>
                  </a:cubicBezTo>
                  <a:close/>
                  <a:moveTo>
                    <a:pt x="424341" y="60293"/>
                  </a:moveTo>
                  <a:cubicBezTo>
                    <a:pt x="405663" y="58977"/>
                    <a:pt x="388037" y="60927"/>
                    <a:pt x="374104" y="68396"/>
                  </a:cubicBezTo>
                  <a:cubicBezTo>
                    <a:pt x="368970" y="71179"/>
                    <a:pt x="367064" y="77476"/>
                    <a:pt x="369850" y="82602"/>
                  </a:cubicBezTo>
                  <a:cubicBezTo>
                    <a:pt x="372637" y="87728"/>
                    <a:pt x="378943" y="89632"/>
                    <a:pt x="384076" y="86996"/>
                  </a:cubicBezTo>
                  <a:cubicBezTo>
                    <a:pt x="388916" y="84360"/>
                    <a:pt x="394636" y="82749"/>
                    <a:pt x="400942" y="81724"/>
                  </a:cubicBezTo>
                  <a:cubicBezTo>
                    <a:pt x="428514" y="77623"/>
                    <a:pt x="467379" y="88314"/>
                    <a:pt x="498471" y="100177"/>
                  </a:cubicBezTo>
                  <a:cubicBezTo>
                    <a:pt x="515630" y="106621"/>
                    <a:pt x="530442" y="113358"/>
                    <a:pt x="539828" y="118192"/>
                  </a:cubicBezTo>
                  <a:cubicBezTo>
                    <a:pt x="541442" y="119070"/>
                    <a:pt x="543055" y="119363"/>
                    <a:pt x="544668" y="119363"/>
                  </a:cubicBezTo>
                  <a:cubicBezTo>
                    <a:pt x="548481" y="119363"/>
                    <a:pt x="552148" y="117313"/>
                    <a:pt x="554054" y="113651"/>
                  </a:cubicBezTo>
                  <a:cubicBezTo>
                    <a:pt x="556694" y="108525"/>
                    <a:pt x="554641" y="102228"/>
                    <a:pt x="549508" y="99445"/>
                  </a:cubicBezTo>
                  <a:cubicBezTo>
                    <a:pt x="545878" y="97578"/>
                    <a:pt x="480376" y="64240"/>
                    <a:pt x="424341" y="60293"/>
                  </a:cubicBezTo>
                  <a:close/>
                  <a:moveTo>
                    <a:pt x="179418" y="60293"/>
                  </a:moveTo>
                  <a:cubicBezTo>
                    <a:pt x="123386" y="64240"/>
                    <a:pt x="57889" y="97578"/>
                    <a:pt x="54260" y="99445"/>
                  </a:cubicBezTo>
                  <a:cubicBezTo>
                    <a:pt x="49127" y="102228"/>
                    <a:pt x="47074" y="108525"/>
                    <a:pt x="49714" y="113651"/>
                  </a:cubicBezTo>
                  <a:cubicBezTo>
                    <a:pt x="51620" y="117313"/>
                    <a:pt x="55287" y="119363"/>
                    <a:pt x="59099" y="119363"/>
                  </a:cubicBezTo>
                  <a:cubicBezTo>
                    <a:pt x="60713" y="119363"/>
                    <a:pt x="62472" y="119070"/>
                    <a:pt x="63939" y="118192"/>
                  </a:cubicBezTo>
                  <a:cubicBezTo>
                    <a:pt x="73324" y="113358"/>
                    <a:pt x="88136" y="106621"/>
                    <a:pt x="105147" y="100177"/>
                  </a:cubicBezTo>
                  <a:cubicBezTo>
                    <a:pt x="136383" y="88314"/>
                    <a:pt x="175245" y="77623"/>
                    <a:pt x="202962" y="81724"/>
                  </a:cubicBezTo>
                  <a:cubicBezTo>
                    <a:pt x="209121" y="82749"/>
                    <a:pt x="214840" y="84360"/>
                    <a:pt x="219680" y="86996"/>
                  </a:cubicBezTo>
                  <a:cubicBezTo>
                    <a:pt x="224812" y="89632"/>
                    <a:pt x="231265" y="87728"/>
                    <a:pt x="233905" y="82602"/>
                  </a:cubicBezTo>
                  <a:cubicBezTo>
                    <a:pt x="236691" y="77476"/>
                    <a:pt x="234784" y="71179"/>
                    <a:pt x="229652" y="68396"/>
                  </a:cubicBezTo>
                  <a:cubicBezTo>
                    <a:pt x="215720" y="60927"/>
                    <a:pt x="198095" y="58977"/>
                    <a:pt x="179418" y="60293"/>
                  </a:cubicBezTo>
                  <a:close/>
                  <a:moveTo>
                    <a:pt x="402115" y="0"/>
                  </a:moveTo>
                  <a:cubicBezTo>
                    <a:pt x="454179" y="0"/>
                    <a:pt x="523109" y="21676"/>
                    <a:pt x="607145" y="64295"/>
                  </a:cubicBezTo>
                  <a:lnTo>
                    <a:pt x="607145" y="399683"/>
                  </a:lnTo>
                  <a:cubicBezTo>
                    <a:pt x="570187" y="382548"/>
                    <a:pt x="474858" y="341686"/>
                    <a:pt x="398449" y="341686"/>
                  </a:cubicBezTo>
                  <a:cubicBezTo>
                    <a:pt x="356944" y="341686"/>
                    <a:pt x="331132" y="353988"/>
                    <a:pt x="315000" y="370538"/>
                  </a:cubicBezTo>
                  <a:cubicBezTo>
                    <a:pt x="314413" y="371124"/>
                    <a:pt x="313827" y="371710"/>
                    <a:pt x="313240" y="372296"/>
                  </a:cubicBezTo>
                  <a:lnTo>
                    <a:pt x="313240" y="50235"/>
                  </a:lnTo>
                  <a:cubicBezTo>
                    <a:pt x="313387" y="49356"/>
                    <a:pt x="313827" y="47892"/>
                    <a:pt x="314560" y="45988"/>
                  </a:cubicBezTo>
                  <a:cubicBezTo>
                    <a:pt x="319400" y="33100"/>
                    <a:pt x="338319" y="0"/>
                    <a:pt x="402115" y="0"/>
                  </a:cubicBezTo>
                  <a:close/>
                  <a:moveTo>
                    <a:pt x="205015" y="0"/>
                  </a:moveTo>
                  <a:cubicBezTo>
                    <a:pt x="268954" y="0"/>
                    <a:pt x="287725" y="33246"/>
                    <a:pt x="292564" y="45988"/>
                  </a:cubicBezTo>
                  <a:cubicBezTo>
                    <a:pt x="292417" y="46574"/>
                    <a:pt x="292271" y="47013"/>
                    <a:pt x="292271" y="47013"/>
                  </a:cubicBezTo>
                  <a:cubicBezTo>
                    <a:pt x="292124" y="47745"/>
                    <a:pt x="292124" y="48331"/>
                    <a:pt x="292124" y="49064"/>
                  </a:cubicBezTo>
                  <a:lnTo>
                    <a:pt x="292124" y="370538"/>
                  </a:lnTo>
                  <a:cubicBezTo>
                    <a:pt x="275993" y="353988"/>
                    <a:pt x="250183" y="341686"/>
                    <a:pt x="208534" y="341686"/>
                  </a:cubicBezTo>
                  <a:cubicBezTo>
                    <a:pt x="132277" y="341686"/>
                    <a:pt x="36809" y="382548"/>
                    <a:pt x="0" y="399683"/>
                  </a:cubicBezTo>
                  <a:lnTo>
                    <a:pt x="0" y="64295"/>
                  </a:lnTo>
                  <a:cubicBezTo>
                    <a:pt x="84030" y="21676"/>
                    <a:pt x="152955" y="0"/>
                    <a:pt x="205015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</p:grpSp>
      <p:sp>
        <p:nvSpPr>
          <p:cNvPr id="70" name="íṥļîḓê">
            <a:extLst>
              <a:ext uri="{FF2B5EF4-FFF2-40B4-BE49-F238E27FC236}">
                <a16:creationId xmlns:a16="http://schemas.microsoft.com/office/drawing/2014/main" id="{32DD21EB-D208-4FF2-A2AE-829E6126845B}"/>
              </a:ext>
            </a:extLst>
          </p:cNvPr>
          <p:cNvSpPr/>
          <p:nvPr/>
        </p:nvSpPr>
        <p:spPr>
          <a:xfrm>
            <a:off x="6418415" y="3655328"/>
            <a:ext cx="495959" cy="495959"/>
          </a:xfrm>
          <a:prstGeom prst="ellipse">
            <a:avLst/>
          </a:prstGeom>
          <a:noFill/>
          <a:ln w="127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sp>
        <p:nvSpPr>
          <p:cNvPr id="71" name="íṥlíḓê">
            <a:extLst>
              <a:ext uri="{FF2B5EF4-FFF2-40B4-BE49-F238E27FC236}">
                <a16:creationId xmlns:a16="http://schemas.microsoft.com/office/drawing/2014/main" id="{74261EC3-0756-4A4F-8557-62A29DB2BA4A}"/>
              </a:ext>
            </a:extLst>
          </p:cNvPr>
          <p:cNvSpPr/>
          <p:nvPr/>
        </p:nvSpPr>
        <p:spPr>
          <a:xfrm>
            <a:off x="6464268" y="3701181"/>
            <a:ext cx="404253" cy="404253"/>
          </a:xfrm>
          <a:prstGeom prst="ellipse">
            <a:avLst/>
          </a:prstGeom>
          <a:solidFill>
            <a:schemeClr val="bg1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8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sp>
        <p:nvSpPr>
          <p:cNvPr id="72" name="ïśļiḑé">
            <a:extLst>
              <a:ext uri="{FF2B5EF4-FFF2-40B4-BE49-F238E27FC236}">
                <a16:creationId xmlns:a16="http://schemas.microsoft.com/office/drawing/2014/main" id="{8249E005-5A1C-4C77-9E3B-EA915A4DBCEB}"/>
              </a:ext>
            </a:extLst>
          </p:cNvPr>
          <p:cNvSpPr/>
          <p:nvPr/>
        </p:nvSpPr>
        <p:spPr>
          <a:xfrm>
            <a:off x="6542075" y="3821469"/>
            <a:ext cx="248637" cy="163678"/>
          </a:xfrm>
          <a:custGeom>
            <a:avLst/>
            <a:gdLst>
              <a:gd name="connsiteX0" fmla="*/ 424341 w 607145"/>
              <a:gd name="connsiteY0" fmla="*/ 192546 h 399683"/>
              <a:gd name="connsiteX1" fmla="*/ 374104 w 607145"/>
              <a:gd name="connsiteY1" fmla="*/ 200647 h 399683"/>
              <a:gd name="connsiteX2" fmla="*/ 369850 w 607145"/>
              <a:gd name="connsiteY2" fmla="*/ 214854 h 399683"/>
              <a:gd name="connsiteX3" fmla="*/ 384076 w 607145"/>
              <a:gd name="connsiteY3" fmla="*/ 219247 h 399683"/>
              <a:gd name="connsiteX4" fmla="*/ 400942 w 607145"/>
              <a:gd name="connsiteY4" fmla="*/ 213975 h 399683"/>
              <a:gd name="connsiteX5" fmla="*/ 498617 w 607145"/>
              <a:gd name="connsiteY5" fmla="*/ 232429 h 399683"/>
              <a:gd name="connsiteX6" fmla="*/ 539828 w 607145"/>
              <a:gd name="connsiteY6" fmla="*/ 250443 h 399683"/>
              <a:gd name="connsiteX7" fmla="*/ 544668 w 607145"/>
              <a:gd name="connsiteY7" fmla="*/ 251615 h 399683"/>
              <a:gd name="connsiteX8" fmla="*/ 554054 w 607145"/>
              <a:gd name="connsiteY8" fmla="*/ 245903 h 399683"/>
              <a:gd name="connsiteX9" fmla="*/ 549508 w 607145"/>
              <a:gd name="connsiteY9" fmla="*/ 231843 h 399683"/>
              <a:gd name="connsiteX10" fmla="*/ 424341 w 607145"/>
              <a:gd name="connsiteY10" fmla="*/ 192546 h 399683"/>
              <a:gd name="connsiteX11" fmla="*/ 179418 w 607145"/>
              <a:gd name="connsiteY11" fmla="*/ 192544 h 399683"/>
              <a:gd name="connsiteX12" fmla="*/ 54260 w 607145"/>
              <a:gd name="connsiteY12" fmla="*/ 231696 h 399683"/>
              <a:gd name="connsiteX13" fmla="*/ 49714 w 607145"/>
              <a:gd name="connsiteY13" fmla="*/ 245903 h 399683"/>
              <a:gd name="connsiteX14" fmla="*/ 59099 w 607145"/>
              <a:gd name="connsiteY14" fmla="*/ 251615 h 399683"/>
              <a:gd name="connsiteX15" fmla="*/ 63939 w 607145"/>
              <a:gd name="connsiteY15" fmla="*/ 250443 h 399683"/>
              <a:gd name="connsiteX16" fmla="*/ 105147 w 607145"/>
              <a:gd name="connsiteY16" fmla="*/ 232429 h 399683"/>
              <a:gd name="connsiteX17" fmla="*/ 202962 w 607145"/>
              <a:gd name="connsiteY17" fmla="*/ 213975 h 399683"/>
              <a:gd name="connsiteX18" fmla="*/ 219680 w 607145"/>
              <a:gd name="connsiteY18" fmla="*/ 219247 h 399683"/>
              <a:gd name="connsiteX19" fmla="*/ 233905 w 607145"/>
              <a:gd name="connsiteY19" fmla="*/ 214854 h 399683"/>
              <a:gd name="connsiteX20" fmla="*/ 229652 w 607145"/>
              <a:gd name="connsiteY20" fmla="*/ 200647 h 399683"/>
              <a:gd name="connsiteX21" fmla="*/ 179418 w 607145"/>
              <a:gd name="connsiteY21" fmla="*/ 192544 h 399683"/>
              <a:gd name="connsiteX22" fmla="*/ 424341 w 607145"/>
              <a:gd name="connsiteY22" fmla="*/ 126430 h 399683"/>
              <a:gd name="connsiteX23" fmla="*/ 374104 w 607145"/>
              <a:gd name="connsiteY23" fmla="*/ 134448 h 399683"/>
              <a:gd name="connsiteX24" fmla="*/ 369850 w 607145"/>
              <a:gd name="connsiteY24" fmla="*/ 148801 h 399683"/>
              <a:gd name="connsiteX25" fmla="*/ 384076 w 607145"/>
              <a:gd name="connsiteY25" fmla="*/ 153049 h 399683"/>
              <a:gd name="connsiteX26" fmla="*/ 400942 w 607145"/>
              <a:gd name="connsiteY26" fmla="*/ 147922 h 399683"/>
              <a:gd name="connsiteX27" fmla="*/ 498617 w 607145"/>
              <a:gd name="connsiteY27" fmla="*/ 166376 h 399683"/>
              <a:gd name="connsiteX28" fmla="*/ 539828 w 607145"/>
              <a:gd name="connsiteY28" fmla="*/ 184390 h 399683"/>
              <a:gd name="connsiteX29" fmla="*/ 544668 w 607145"/>
              <a:gd name="connsiteY29" fmla="*/ 185562 h 399683"/>
              <a:gd name="connsiteX30" fmla="*/ 554054 w 607145"/>
              <a:gd name="connsiteY30" fmla="*/ 179850 h 399683"/>
              <a:gd name="connsiteX31" fmla="*/ 549508 w 607145"/>
              <a:gd name="connsiteY31" fmla="*/ 165644 h 399683"/>
              <a:gd name="connsiteX32" fmla="*/ 424341 w 607145"/>
              <a:gd name="connsiteY32" fmla="*/ 126430 h 399683"/>
              <a:gd name="connsiteX33" fmla="*/ 179418 w 607145"/>
              <a:gd name="connsiteY33" fmla="*/ 126430 h 399683"/>
              <a:gd name="connsiteX34" fmla="*/ 54260 w 607145"/>
              <a:gd name="connsiteY34" fmla="*/ 165644 h 399683"/>
              <a:gd name="connsiteX35" fmla="*/ 49714 w 607145"/>
              <a:gd name="connsiteY35" fmla="*/ 179850 h 399683"/>
              <a:gd name="connsiteX36" fmla="*/ 59099 w 607145"/>
              <a:gd name="connsiteY36" fmla="*/ 185562 h 399683"/>
              <a:gd name="connsiteX37" fmla="*/ 63939 w 607145"/>
              <a:gd name="connsiteY37" fmla="*/ 184390 h 399683"/>
              <a:gd name="connsiteX38" fmla="*/ 105147 w 607145"/>
              <a:gd name="connsiteY38" fmla="*/ 166376 h 399683"/>
              <a:gd name="connsiteX39" fmla="*/ 202962 w 607145"/>
              <a:gd name="connsiteY39" fmla="*/ 147922 h 399683"/>
              <a:gd name="connsiteX40" fmla="*/ 219680 w 607145"/>
              <a:gd name="connsiteY40" fmla="*/ 153049 h 399683"/>
              <a:gd name="connsiteX41" fmla="*/ 233905 w 607145"/>
              <a:gd name="connsiteY41" fmla="*/ 148801 h 399683"/>
              <a:gd name="connsiteX42" fmla="*/ 229652 w 607145"/>
              <a:gd name="connsiteY42" fmla="*/ 134448 h 399683"/>
              <a:gd name="connsiteX43" fmla="*/ 179418 w 607145"/>
              <a:gd name="connsiteY43" fmla="*/ 126430 h 399683"/>
              <a:gd name="connsiteX44" fmla="*/ 424341 w 607145"/>
              <a:gd name="connsiteY44" fmla="*/ 60293 h 399683"/>
              <a:gd name="connsiteX45" fmla="*/ 374104 w 607145"/>
              <a:gd name="connsiteY45" fmla="*/ 68396 h 399683"/>
              <a:gd name="connsiteX46" fmla="*/ 369850 w 607145"/>
              <a:gd name="connsiteY46" fmla="*/ 82602 h 399683"/>
              <a:gd name="connsiteX47" fmla="*/ 384076 w 607145"/>
              <a:gd name="connsiteY47" fmla="*/ 86996 h 399683"/>
              <a:gd name="connsiteX48" fmla="*/ 400942 w 607145"/>
              <a:gd name="connsiteY48" fmla="*/ 81724 h 399683"/>
              <a:gd name="connsiteX49" fmla="*/ 498471 w 607145"/>
              <a:gd name="connsiteY49" fmla="*/ 100177 h 399683"/>
              <a:gd name="connsiteX50" fmla="*/ 539828 w 607145"/>
              <a:gd name="connsiteY50" fmla="*/ 118192 h 399683"/>
              <a:gd name="connsiteX51" fmla="*/ 544668 w 607145"/>
              <a:gd name="connsiteY51" fmla="*/ 119363 h 399683"/>
              <a:gd name="connsiteX52" fmla="*/ 554054 w 607145"/>
              <a:gd name="connsiteY52" fmla="*/ 113651 h 399683"/>
              <a:gd name="connsiteX53" fmla="*/ 549508 w 607145"/>
              <a:gd name="connsiteY53" fmla="*/ 99445 h 399683"/>
              <a:gd name="connsiteX54" fmla="*/ 424341 w 607145"/>
              <a:gd name="connsiteY54" fmla="*/ 60293 h 399683"/>
              <a:gd name="connsiteX55" fmla="*/ 179418 w 607145"/>
              <a:gd name="connsiteY55" fmla="*/ 60293 h 399683"/>
              <a:gd name="connsiteX56" fmla="*/ 54260 w 607145"/>
              <a:gd name="connsiteY56" fmla="*/ 99445 h 399683"/>
              <a:gd name="connsiteX57" fmla="*/ 49714 w 607145"/>
              <a:gd name="connsiteY57" fmla="*/ 113651 h 399683"/>
              <a:gd name="connsiteX58" fmla="*/ 59099 w 607145"/>
              <a:gd name="connsiteY58" fmla="*/ 119363 h 399683"/>
              <a:gd name="connsiteX59" fmla="*/ 63939 w 607145"/>
              <a:gd name="connsiteY59" fmla="*/ 118192 h 399683"/>
              <a:gd name="connsiteX60" fmla="*/ 105147 w 607145"/>
              <a:gd name="connsiteY60" fmla="*/ 100177 h 399683"/>
              <a:gd name="connsiteX61" fmla="*/ 202962 w 607145"/>
              <a:gd name="connsiteY61" fmla="*/ 81724 h 399683"/>
              <a:gd name="connsiteX62" fmla="*/ 219680 w 607145"/>
              <a:gd name="connsiteY62" fmla="*/ 86996 h 399683"/>
              <a:gd name="connsiteX63" fmla="*/ 233905 w 607145"/>
              <a:gd name="connsiteY63" fmla="*/ 82602 h 399683"/>
              <a:gd name="connsiteX64" fmla="*/ 229652 w 607145"/>
              <a:gd name="connsiteY64" fmla="*/ 68396 h 399683"/>
              <a:gd name="connsiteX65" fmla="*/ 179418 w 607145"/>
              <a:gd name="connsiteY65" fmla="*/ 60293 h 399683"/>
              <a:gd name="connsiteX66" fmla="*/ 402115 w 607145"/>
              <a:gd name="connsiteY66" fmla="*/ 0 h 399683"/>
              <a:gd name="connsiteX67" fmla="*/ 607145 w 607145"/>
              <a:gd name="connsiteY67" fmla="*/ 64295 h 399683"/>
              <a:gd name="connsiteX68" fmla="*/ 607145 w 607145"/>
              <a:gd name="connsiteY68" fmla="*/ 399683 h 399683"/>
              <a:gd name="connsiteX69" fmla="*/ 398449 w 607145"/>
              <a:gd name="connsiteY69" fmla="*/ 341686 h 399683"/>
              <a:gd name="connsiteX70" fmla="*/ 315000 w 607145"/>
              <a:gd name="connsiteY70" fmla="*/ 370538 h 399683"/>
              <a:gd name="connsiteX71" fmla="*/ 313240 w 607145"/>
              <a:gd name="connsiteY71" fmla="*/ 372296 h 399683"/>
              <a:gd name="connsiteX72" fmla="*/ 313240 w 607145"/>
              <a:gd name="connsiteY72" fmla="*/ 50235 h 399683"/>
              <a:gd name="connsiteX73" fmla="*/ 314560 w 607145"/>
              <a:gd name="connsiteY73" fmla="*/ 45988 h 399683"/>
              <a:gd name="connsiteX74" fmla="*/ 402115 w 607145"/>
              <a:gd name="connsiteY74" fmla="*/ 0 h 399683"/>
              <a:gd name="connsiteX75" fmla="*/ 205015 w 607145"/>
              <a:gd name="connsiteY75" fmla="*/ 0 h 399683"/>
              <a:gd name="connsiteX76" fmla="*/ 292564 w 607145"/>
              <a:gd name="connsiteY76" fmla="*/ 45988 h 399683"/>
              <a:gd name="connsiteX77" fmla="*/ 292271 w 607145"/>
              <a:gd name="connsiteY77" fmla="*/ 47013 h 399683"/>
              <a:gd name="connsiteX78" fmla="*/ 292124 w 607145"/>
              <a:gd name="connsiteY78" fmla="*/ 49064 h 399683"/>
              <a:gd name="connsiteX79" fmla="*/ 292124 w 607145"/>
              <a:gd name="connsiteY79" fmla="*/ 370538 h 399683"/>
              <a:gd name="connsiteX80" fmla="*/ 208534 w 607145"/>
              <a:gd name="connsiteY80" fmla="*/ 341686 h 399683"/>
              <a:gd name="connsiteX81" fmla="*/ 0 w 607145"/>
              <a:gd name="connsiteY81" fmla="*/ 399683 h 399683"/>
              <a:gd name="connsiteX82" fmla="*/ 0 w 607145"/>
              <a:gd name="connsiteY82" fmla="*/ 64295 h 399683"/>
              <a:gd name="connsiteX83" fmla="*/ 205015 w 607145"/>
              <a:gd name="connsiteY83" fmla="*/ 0 h 39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07145" h="399683">
                <a:moveTo>
                  <a:pt x="424341" y="192546"/>
                </a:moveTo>
                <a:cubicBezTo>
                  <a:pt x="405663" y="191228"/>
                  <a:pt x="388037" y="193178"/>
                  <a:pt x="374104" y="200647"/>
                </a:cubicBezTo>
                <a:cubicBezTo>
                  <a:pt x="368970" y="203430"/>
                  <a:pt x="367064" y="209728"/>
                  <a:pt x="369850" y="214854"/>
                </a:cubicBezTo>
                <a:cubicBezTo>
                  <a:pt x="372637" y="219980"/>
                  <a:pt x="378943" y="221884"/>
                  <a:pt x="384076" y="219247"/>
                </a:cubicBezTo>
                <a:cubicBezTo>
                  <a:pt x="388916" y="216611"/>
                  <a:pt x="394636" y="215000"/>
                  <a:pt x="400942" y="213975"/>
                </a:cubicBezTo>
                <a:cubicBezTo>
                  <a:pt x="428514" y="209874"/>
                  <a:pt x="467379" y="220566"/>
                  <a:pt x="498617" y="232429"/>
                </a:cubicBezTo>
                <a:cubicBezTo>
                  <a:pt x="515630" y="238873"/>
                  <a:pt x="530442" y="245610"/>
                  <a:pt x="539828" y="250443"/>
                </a:cubicBezTo>
                <a:cubicBezTo>
                  <a:pt x="541442" y="251322"/>
                  <a:pt x="543055" y="251615"/>
                  <a:pt x="544668" y="251615"/>
                </a:cubicBezTo>
                <a:cubicBezTo>
                  <a:pt x="548481" y="251615"/>
                  <a:pt x="552148" y="249564"/>
                  <a:pt x="554054" y="245903"/>
                </a:cubicBezTo>
                <a:cubicBezTo>
                  <a:pt x="556694" y="240777"/>
                  <a:pt x="554641" y="234479"/>
                  <a:pt x="549508" y="231843"/>
                </a:cubicBezTo>
                <a:cubicBezTo>
                  <a:pt x="545878" y="229866"/>
                  <a:pt x="480376" y="196501"/>
                  <a:pt x="424341" y="192546"/>
                </a:cubicBezTo>
                <a:close/>
                <a:moveTo>
                  <a:pt x="179418" y="192544"/>
                </a:moveTo>
                <a:cubicBezTo>
                  <a:pt x="123386" y="196492"/>
                  <a:pt x="57889" y="229829"/>
                  <a:pt x="54260" y="231696"/>
                </a:cubicBezTo>
                <a:cubicBezTo>
                  <a:pt x="49127" y="234479"/>
                  <a:pt x="47074" y="240777"/>
                  <a:pt x="49714" y="245903"/>
                </a:cubicBezTo>
                <a:cubicBezTo>
                  <a:pt x="51620" y="249564"/>
                  <a:pt x="55287" y="251615"/>
                  <a:pt x="59099" y="251615"/>
                </a:cubicBezTo>
                <a:cubicBezTo>
                  <a:pt x="60713" y="251615"/>
                  <a:pt x="62472" y="251322"/>
                  <a:pt x="63939" y="250443"/>
                </a:cubicBezTo>
                <a:cubicBezTo>
                  <a:pt x="73324" y="245610"/>
                  <a:pt x="88136" y="238873"/>
                  <a:pt x="105147" y="232429"/>
                </a:cubicBezTo>
                <a:cubicBezTo>
                  <a:pt x="136383" y="220566"/>
                  <a:pt x="175245" y="209874"/>
                  <a:pt x="202962" y="213975"/>
                </a:cubicBezTo>
                <a:cubicBezTo>
                  <a:pt x="209121" y="215000"/>
                  <a:pt x="214840" y="216611"/>
                  <a:pt x="219680" y="219247"/>
                </a:cubicBezTo>
                <a:cubicBezTo>
                  <a:pt x="224812" y="221884"/>
                  <a:pt x="231118" y="219980"/>
                  <a:pt x="233905" y="214854"/>
                </a:cubicBezTo>
                <a:cubicBezTo>
                  <a:pt x="236691" y="209728"/>
                  <a:pt x="234784" y="203430"/>
                  <a:pt x="229652" y="200647"/>
                </a:cubicBezTo>
                <a:cubicBezTo>
                  <a:pt x="215720" y="193178"/>
                  <a:pt x="198095" y="191228"/>
                  <a:pt x="179418" y="192544"/>
                </a:cubicBezTo>
                <a:close/>
                <a:moveTo>
                  <a:pt x="424341" y="126430"/>
                </a:moveTo>
                <a:cubicBezTo>
                  <a:pt x="405663" y="125093"/>
                  <a:pt x="388037" y="127016"/>
                  <a:pt x="374104" y="134448"/>
                </a:cubicBezTo>
                <a:cubicBezTo>
                  <a:pt x="368970" y="137231"/>
                  <a:pt x="367064" y="143675"/>
                  <a:pt x="369850" y="148801"/>
                </a:cubicBezTo>
                <a:cubicBezTo>
                  <a:pt x="372637" y="153927"/>
                  <a:pt x="378943" y="155831"/>
                  <a:pt x="384076" y="153049"/>
                </a:cubicBezTo>
                <a:cubicBezTo>
                  <a:pt x="388916" y="150559"/>
                  <a:pt x="394636" y="148801"/>
                  <a:pt x="400942" y="147922"/>
                </a:cubicBezTo>
                <a:cubicBezTo>
                  <a:pt x="428514" y="143822"/>
                  <a:pt x="467379" y="154513"/>
                  <a:pt x="498617" y="166376"/>
                </a:cubicBezTo>
                <a:cubicBezTo>
                  <a:pt x="515630" y="172820"/>
                  <a:pt x="530442" y="179557"/>
                  <a:pt x="539828" y="184390"/>
                </a:cubicBezTo>
                <a:cubicBezTo>
                  <a:pt x="541442" y="185123"/>
                  <a:pt x="543055" y="185562"/>
                  <a:pt x="544668" y="185562"/>
                </a:cubicBezTo>
                <a:cubicBezTo>
                  <a:pt x="548481" y="185562"/>
                  <a:pt x="552148" y="183512"/>
                  <a:pt x="554054" y="179850"/>
                </a:cubicBezTo>
                <a:cubicBezTo>
                  <a:pt x="556694" y="174724"/>
                  <a:pt x="554641" y="168280"/>
                  <a:pt x="549508" y="165644"/>
                </a:cubicBezTo>
                <a:cubicBezTo>
                  <a:pt x="545878" y="163777"/>
                  <a:pt x="480376" y="130439"/>
                  <a:pt x="424341" y="126430"/>
                </a:cubicBezTo>
                <a:close/>
                <a:moveTo>
                  <a:pt x="179418" y="126430"/>
                </a:moveTo>
                <a:cubicBezTo>
                  <a:pt x="123386" y="130439"/>
                  <a:pt x="57889" y="163777"/>
                  <a:pt x="54260" y="165644"/>
                </a:cubicBezTo>
                <a:cubicBezTo>
                  <a:pt x="49127" y="168280"/>
                  <a:pt x="47074" y="174724"/>
                  <a:pt x="49714" y="179850"/>
                </a:cubicBezTo>
                <a:cubicBezTo>
                  <a:pt x="51620" y="183512"/>
                  <a:pt x="55287" y="185562"/>
                  <a:pt x="59099" y="185562"/>
                </a:cubicBezTo>
                <a:cubicBezTo>
                  <a:pt x="60713" y="185562"/>
                  <a:pt x="62472" y="185123"/>
                  <a:pt x="63939" y="184390"/>
                </a:cubicBezTo>
                <a:cubicBezTo>
                  <a:pt x="73324" y="179557"/>
                  <a:pt x="88136" y="172820"/>
                  <a:pt x="105147" y="166376"/>
                </a:cubicBezTo>
                <a:cubicBezTo>
                  <a:pt x="136383" y="154513"/>
                  <a:pt x="175245" y="143675"/>
                  <a:pt x="202962" y="147922"/>
                </a:cubicBezTo>
                <a:cubicBezTo>
                  <a:pt x="209121" y="148801"/>
                  <a:pt x="214840" y="150412"/>
                  <a:pt x="219680" y="153049"/>
                </a:cubicBezTo>
                <a:cubicBezTo>
                  <a:pt x="224812" y="155831"/>
                  <a:pt x="231265" y="153927"/>
                  <a:pt x="233905" y="148801"/>
                </a:cubicBezTo>
                <a:cubicBezTo>
                  <a:pt x="236691" y="143675"/>
                  <a:pt x="234784" y="137231"/>
                  <a:pt x="229652" y="134448"/>
                </a:cubicBezTo>
                <a:cubicBezTo>
                  <a:pt x="215720" y="127016"/>
                  <a:pt x="198095" y="125093"/>
                  <a:pt x="179418" y="126430"/>
                </a:cubicBezTo>
                <a:close/>
                <a:moveTo>
                  <a:pt x="424341" y="60293"/>
                </a:moveTo>
                <a:cubicBezTo>
                  <a:pt x="405663" y="58977"/>
                  <a:pt x="388037" y="60927"/>
                  <a:pt x="374104" y="68396"/>
                </a:cubicBezTo>
                <a:cubicBezTo>
                  <a:pt x="368970" y="71179"/>
                  <a:pt x="367064" y="77476"/>
                  <a:pt x="369850" y="82602"/>
                </a:cubicBezTo>
                <a:cubicBezTo>
                  <a:pt x="372637" y="87728"/>
                  <a:pt x="378943" y="89632"/>
                  <a:pt x="384076" y="86996"/>
                </a:cubicBezTo>
                <a:cubicBezTo>
                  <a:pt x="388916" y="84360"/>
                  <a:pt x="394636" y="82749"/>
                  <a:pt x="400942" y="81724"/>
                </a:cubicBezTo>
                <a:cubicBezTo>
                  <a:pt x="428514" y="77623"/>
                  <a:pt x="467379" y="88314"/>
                  <a:pt x="498471" y="100177"/>
                </a:cubicBezTo>
                <a:cubicBezTo>
                  <a:pt x="515630" y="106621"/>
                  <a:pt x="530442" y="113358"/>
                  <a:pt x="539828" y="118192"/>
                </a:cubicBezTo>
                <a:cubicBezTo>
                  <a:pt x="541442" y="119070"/>
                  <a:pt x="543055" y="119363"/>
                  <a:pt x="544668" y="119363"/>
                </a:cubicBezTo>
                <a:cubicBezTo>
                  <a:pt x="548481" y="119363"/>
                  <a:pt x="552148" y="117313"/>
                  <a:pt x="554054" y="113651"/>
                </a:cubicBezTo>
                <a:cubicBezTo>
                  <a:pt x="556694" y="108525"/>
                  <a:pt x="554641" y="102228"/>
                  <a:pt x="549508" y="99445"/>
                </a:cubicBezTo>
                <a:cubicBezTo>
                  <a:pt x="545878" y="97578"/>
                  <a:pt x="480376" y="64240"/>
                  <a:pt x="424341" y="60293"/>
                </a:cubicBezTo>
                <a:close/>
                <a:moveTo>
                  <a:pt x="179418" y="60293"/>
                </a:moveTo>
                <a:cubicBezTo>
                  <a:pt x="123386" y="64240"/>
                  <a:pt x="57889" y="97578"/>
                  <a:pt x="54260" y="99445"/>
                </a:cubicBezTo>
                <a:cubicBezTo>
                  <a:pt x="49127" y="102228"/>
                  <a:pt x="47074" y="108525"/>
                  <a:pt x="49714" y="113651"/>
                </a:cubicBezTo>
                <a:cubicBezTo>
                  <a:pt x="51620" y="117313"/>
                  <a:pt x="55287" y="119363"/>
                  <a:pt x="59099" y="119363"/>
                </a:cubicBezTo>
                <a:cubicBezTo>
                  <a:pt x="60713" y="119363"/>
                  <a:pt x="62472" y="119070"/>
                  <a:pt x="63939" y="118192"/>
                </a:cubicBezTo>
                <a:cubicBezTo>
                  <a:pt x="73324" y="113358"/>
                  <a:pt x="88136" y="106621"/>
                  <a:pt x="105147" y="100177"/>
                </a:cubicBezTo>
                <a:cubicBezTo>
                  <a:pt x="136383" y="88314"/>
                  <a:pt x="175245" y="77623"/>
                  <a:pt x="202962" y="81724"/>
                </a:cubicBezTo>
                <a:cubicBezTo>
                  <a:pt x="209121" y="82749"/>
                  <a:pt x="214840" y="84360"/>
                  <a:pt x="219680" y="86996"/>
                </a:cubicBezTo>
                <a:cubicBezTo>
                  <a:pt x="224812" y="89632"/>
                  <a:pt x="231265" y="87728"/>
                  <a:pt x="233905" y="82602"/>
                </a:cubicBezTo>
                <a:cubicBezTo>
                  <a:pt x="236691" y="77476"/>
                  <a:pt x="234784" y="71179"/>
                  <a:pt x="229652" y="68396"/>
                </a:cubicBezTo>
                <a:cubicBezTo>
                  <a:pt x="215720" y="60927"/>
                  <a:pt x="198095" y="58977"/>
                  <a:pt x="179418" y="60293"/>
                </a:cubicBezTo>
                <a:close/>
                <a:moveTo>
                  <a:pt x="402115" y="0"/>
                </a:moveTo>
                <a:cubicBezTo>
                  <a:pt x="454179" y="0"/>
                  <a:pt x="523109" y="21676"/>
                  <a:pt x="607145" y="64295"/>
                </a:cubicBezTo>
                <a:lnTo>
                  <a:pt x="607145" y="399683"/>
                </a:lnTo>
                <a:cubicBezTo>
                  <a:pt x="570187" y="382548"/>
                  <a:pt x="474858" y="341686"/>
                  <a:pt x="398449" y="341686"/>
                </a:cubicBezTo>
                <a:cubicBezTo>
                  <a:pt x="356944" y="341686"/>
                  <a:pt x="331132" y="353988"/>
                  <a:pt x="315000" y="370538"/>
                </a:cubicBezTo>
                <a:cubicBezTo>
                  <a:pt x="314413" y="371124"/>
                  <a:pt x="313827" y="371710"/>
                  <a:pt x="313240" y="372296"/>
                </a:cubicBezTo>
                <a:lnTo>
                  <a:pt x="313240" y="50235"/>
                </a:lnTo>
                <a:cubicBezTo>
                  <a:pt x="313387" y="49356"/>
                  <a:pt x="313827" y="47892"/>
                  <a:pt x="314560" y="45988"/>
                </a:cubicBezTo>
                <a:cubicBezTo>
                  <a:pt x="319400" y="33100"/>
                  <a:pt x="338319" y="0"/>
                  <a:pt x="402115" y="0"/>
                </a:cubicBezTo>
                <a:close/>
                <a:moveTo>
                  <a:pt x="205015" y="0"/>
                </a:moveTo>
                <a:cubicBezTo>
                  <a:pt x="268954" y="0"/>
                  <a:pt x="287725" y="33246"/>
                  <a:pt x="292564" y="45988"/>
                </a:cubicBezTo>
                <a:cubicBezTo>
                  <a:pt x="292417" y="46574"/>
                  <a:pt x="292271" y="47013"/>
                  <a:pt x="292271" y="47013"/>
                </a:cubicBezTo>
                <a:cubicBezTo>
                  <a:pt x="292124" y="47745"/>
                  <a:pt x="292124" y="48331"/>
                  <a:pt x="292124" y="49064"/>
                </a:cubicBezTo>
                <a:lnTo>
                  <a:pt x="292124" y="370538"/>
                </a:lnTo>
                <a:cubicBezTo>
                  <a:pt x="275993" y="353988"/>
                  <a:pt x="250183" y="341686"/>
                  <a:pt x="208534" y="341686"/>
                </a:cubicBezTo>
                <a:cubicBezTo>
                  <a:pt x="132277" y="341686"/>
                  <a:pt x="36809" y="382548"/>
                  <a:pt x="0" y="399683"/>
                </a:cubicBezTo>
                <a:lnTo>
                  <a:pt x="0" y="64295"/>
                </a:lnTo>
                <a:cubicBezTo>
                  <a:pt x="84030" y="21676"/>
                  <a:pt x="152955" y="0"/>
                  <a:pt x="205015" y="0"/>
                </a:cubicBez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Microsoft YaHei"/>
              <a:cs typeface="+mn-ea"/>
            </a:endParaRPr>
          </a:p>
        </p:txBody>
      </p: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486F8A53-7047-440F-A326-6AC91F256840}"/>
              </a:ext>
            </a:extLst>
          </p:cNvPr>
          <p:cNvGrpSpPr/>
          <p:nvPr/>
        </p:nvGrpSpPr>
        <p:grpSpPr>
          <a:xfrm>
            <a:off x="6237602" y="4603941"/>
            <a:ext cx="495959" cy="495959"/>
            <a:chOff x="6932134" y="4603941"/>
            <a:chExt cx="495959" cy="495959"/>
          </a:xfrm>
        </p:grpSpPr>
        <p:sp>
          <p:nvSpPr>
            <p:cNvPr id="74" name="íṥļîḓê">
              <a:extLst>
                <a:ext uri="{FF2B5EF4-FFF2-40B4-BE49-F238E27FC236}">
                  <a16:creationId xmlns:a16="http://schemas.microsoft.com/office/drawing/2014/main" id="{91495F2E-AD4A-4AAB-81AE-94E9440D9E1E}"/>
                </a:ext>
              </a:extLst>
            </p:cNvPr>
            <p:cNvSpPr/>
            <p:nvPr/>
          </p:nvSpPr>
          <p:spPr>
            <a:xfrm>
              <a:off x="6932134" y="4603941"/>
              <a:ext cx="495959" cy="49595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75" name="íṥlíḓê">
              <a:extLst>
                <a:ext uri="{FF2B5EF4-FFF2-40B4-BE49-F238E27FC236}">
                  <a16:creationId xmlns:a16="http://schemas.microsoft.com/office/drawing/2014/main" id="{0C156B51-9153-4BAA-8B7A-A8032A7AA3C0}"/>
                </a:ext>
              </a:extLst>
            </p:cNvPr>
            <p:cNvSpPr/>
            <p:nvPr/>
          </p:nvSpPr>
          <p:spPr>
            <a:xfrm>
              <a:off x="6977987" y="4649794"/>
              <a:ext cx="404253" cy="40425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76" name="ïśļiḑé">
              <a:extLst>
                <a:ext uri="{FF2B5EF4-FFF2-40B4-BE49-F238E27FC236}">
                  <a16:creationId xmlns:a16="http://schemas.microsoft.com/office/drawing/2014/main" id="{F5C8966C-BE6F-4B5E-A1B5-BAA50AF5AAC9}"/>
                </a:ext>
              </a:extLst>
            </p:cNvPr>
            <p:cNvSpPr/>
            <p:nvPr/>
          </p:nvSpPr>
          <p:spPr>
            <a:xfrm>
              <a:off x="7055794" y="4770082"/>
              <a:ext cx="248637" cy="163678"/>
            </a:xfrm>
            <a:custGeom>
              <a:avLst/>
              <a:gdLst>
                <a:gd name="connsiteX0" fmla="*/ 424341 w 607145"/>
                <a:gd name="connsiteY0" fmla="*/ 192546 h 399683"/>
                <a:gd name="connsiteX1" fmla="*/ 374104 w 607145"/>
                <a:gd name="connsiteY1" fmla="*/ 200647 h 399683"/>
                <a:gd name="connsiteX2" fmla="*/ 369850 w 607145"/>
                <a:gd name="connsiteY2" fmla="*/ 214854 h 399683"/>
                <a:gd name="connsiteX3" fmla="*/ 384076 w 607145"/>
                <a:gd name="connsiteY3" fmla="*/ 219247 h 399683"/>
                <a:gd name="connsiteX4" fmla="*/ 400942 w 607145"/>
                <a:gd name="connsiteY4" fmla="*/ 213975 h 399683"/>
                <a:gd name="connsiteX5" fmla="*/ 498617 w 607145"/>
                <a:gd name="connsiteY5" fmla="*/ 232429 h 399683"/>
                <a:gd name="connsiteX6" fmla="*/ 539828 w 607145"/>
                <a:gd name="connsiteY6" fmla="*/ 250443 h 399683"/>
                <a:gd name="connsiteX7" fmla="*/ 544668 w 607145"/>
                <a:gd name="connsiteY7" fmla="*/ 251615 h 399683"/>
                <a:gd name="connsiteX8" fmla="*/ 554054 w 607145"/>
                <a:gd name="connsiteY8" fmla="*/ 245903 h 399683"/>
                <a:gd name="connsiteX9" fmla="*/ 549508 w 607145"/>
                <a:gd name="connsiteY9" fmla="*/ 231843 h 399683"/>
                <a:gd name="connsiteX10" fmla="*/ 424341 w 607145"/>
                <a:gd name="connsiteY10" fmla="*/ 192546 h 399683"/>
                <a:gd name="connsiteX11" fmla="*/ 179418 w 607145"/>
                <a:gd name="connsiteY11" fmla="*/ 192544 h 399683"/>
                <a:gd name="connsiteX12" fmla="*/ 54260 w 607145"/>
                <a:gd name="connsiteY12" fmla="*/ 231696 h 399683"/>
                <a:gd name="connsiteX13" fmla="*/ 49714 w 607145"/>
                <a:gd name="connsiteY13" fmla="*/ 245903 h 399683"/>
                <a:gd name="connsiteX14" fmla="*/ 59099 w 607145"/>
                <a:gd name="connsiteY14" fmla="*/ 251615 h 399683"/>
                <a:gd name="connsiteX15" fmla="*/ 63939 w 607145"/>
                <a:gd name="connsiteY15" fmla="*/ 250443 h 399683"/>
                <a:gd name="connsiteX16" fmla="*/ 105147 w 607145"/>
                <a:gd name="connsiteY16" fmla="*/ 232429 h 399683"/>
                <a:gd name="connsiteX17" fmla="*/ 202962 w 607145"/>
                <a:gd name="connsiteY17" fmla="*/ 213975 h 399683"/>
                <a:gd name="connsiteX18" fmla="*/ 219680 w 607145"/>
                <a:gd name="connsiteY18" fmla="*/ 219247 h 399683"/>
                <a:gd name="connsiteX19" fmla="*/ 233905 w 607145"/>
                <a:gd name="connsiteY19" fmla="*/ 214854 h 399683"/>
                <a:gd name="connsiteX20" fmla="*/ 229652 w 607145"/>
                <a:gd name="connsiteY20" fmla="*/ 200647 h 399683"/>
                <a:gd name="connsiteX21" fmla="*/ 179418 w 607145"/>
                <a:gd name="connsiteY21" fmla="*/ 192544 h 399683"/>
                <a:gd name="connsiteX22" fmla="*/ 424341 w 607145"/>
                <a:gd name="connsiteY22" fmla="*/ 126430 h 399683"/>
                <a:gd name="connsiteX23" fmla="*/ 374104 w 607145"/>
                <a:gd name="connsiteY23" fmla="*/ 134448 h 399683"/>
                <a:gd name="connsiteX24" fmla="*/ 369850 w 607145"/>
                <a:gd name="connsiteY24" fmla="*/ 148801 h 399683"/>
                <a:gd name="connsiteX25" fmla="*/ 384076 w 607145"/>
                <a:gd name="connsiteY25" fmla="*/ 153049 h 399683"/>
                <a:gd name="connsiteX26" fmla="*/ 400942 w 607145"/>
                <a:gd name="connsiteY26" fmla="*/ 147922 h 399683"/>
                <a:gd name="connsiteX27" fmla="*/ 498617 w 607145"/>
                <a:gd name="connsiteY27" fmla="*/ 166376 h 399683"/>
                <a:gd name="connsiteX28" fmla="*/ 539828 w 607145"/>
                <a:gd name="connsiteY28" fmla="*/ 184390 h 399683"/>
                <a:gd name="connsiteX29" fmla="*/ 544668 w 607145"/>
                <a:gd name="connsiteY29" fmla="*/ 185562 h 399683"/>
                <a:gd name="connsiteX30" fmla="*/ 554054 w 607145"/>
                <a:gd name="connsiteY30" fmla="*/ 179850 h 399683"/>
                <a:gd name="connsiteX31" fmla="*/ 549508 w 607145"/>
                <a:gd name="connsiteY31" fmla="*/ 165644 h 399683"/>
                <a:gd name="connsiteX32" fmla="*/ 424341 w 607145"/>
                <a:gd name="connsiteY32" fmla="*/ 126430 h 399683"/>
                <a:gd name="connsiteX33" fmla="*/ 179418 w 607145"/>
                <a:gd name="connsiteY33" fmla="*/ 126430 h 399683"/>
                <a:gd name="connsiteX34" fmla="*/ 54260 w 607145"/>
                <a:gd name="connsiteY34" fmla="*/ 165644 h 399683"/>
                <a:gd name="connsiteX35" fmla="*/ 49714 w 607145"/>
                <a:gd name="connsiteY35" fmla="*/ 179850 h 399683"/>
                <a:gd name="connsiteX36" fmla="*/ 59099 w 607145"/>
                <a:gd name="connsiteY36" fmla="*/ 185562 h 399683"/>
                <a:gd name="connsiteX37" fmla="*/ 63939 w 607145"/>
                <a:gd name="connsiteY37" fmla="*/ 184390 h 399683"/>
                <a:gd name="connsiteX38" fmla="*/ 105147 w 607145"/>
                <a:gd name="connsiteY38" fmla="*/ 166376 h 399683"/>
                <a:gd name="connsiteX39" fmla="*/ 202962 w 607145"/>
                <a:gd name="connsiteY39" fmla="*/ 147922 h 399683"/>
                <a:gd name="connsiteX40" fmla="*/ 219680 w 607145"/>
                <a:gd name="connsiteY40" fmla="*/ 153049 h 399683"/>
                <a:gd name="connsiteX41" fmla="*/ 233905 w 607145"/>
                <a:gd name="connsiteY41" fmla="*/ 148801 h 399683"/>
                <a:gd name="connsiteX42" fmla="*/ 229652 w 607145"/>
                <a:gd name="connsiteY42" fmla="*/ 134448 h 399683"/>
                <a:gd name="connsiteX43" fmla="*/ 179418 w 607145"/>
                <a:gd name="connsiteY43" fmla="*/ 126430 h 399683"/>
                <a:gd name="connsiteX44" fmla="*/ 424341 w 607145"/>
                <a:gd name="connsiteY44" fmla="*/ 60293 h 399683"/>
                <a:gd name="connsiteX45" fmla="*/ 374104 w 607145"/>
                <a:gd name="connsiteY45" fmla="*/ 68396 h 399683"/>
                <a:gd name="connsiteX46" fmla="*/ 369850 w 607145"/>
                <a:gd name="connsiteY46" fmla="*/ 82602 h 399683"/>
                <a:gd name="connsiteX47" fmla="*/ 384076 w 607145"/>
                <a:gd name="connsiteY47" fmla="*/ 86996 h 399683"/>
                <a:gd name="connsiteX48" fmla="*/ 400942 w 607145"/>
                <a:gd name="connsiteY48" fmla="*/ 81724 h 399683"/>
                <a:gd name="connsiteX49" fmla="*/ 498471 w 607145"/>
                <a:gd name="connsiteY49" fmla="*/ 100177 h 399683"/>
                <a:gd name="connsiteX50" fmla="*/ 539828 w 607145"/>
                <a:gd name="connsiteY50" fmla="*/ 118192 h 399683"/>
                <a:gd name="connsiteX51" fmla="*/ 544668 w 607145"/>
                <a:gd name="connsiteY51" fmla="*/ 119363 h 399683"/>
                <a:gd name="connsiteX52" fmla="*/ 554054 w 607145"/>
                <a:gd name="connsiteY52" fmla="*/ 113651 h 399683"/>
                <a:gd name="connsiteX53" fmla="*/ 549508 w 607145"/>
                <a:gd name="connsiteY53" fmla="*/ 99445 h 399683"/>
                <a:gd name="connsiteX54" fmla="*/ 424341 w 607145"/>
                <a:gd name="connsiteY54" fmla="*/ 60293 h 399683"/>
                <a:gd name="connsiteX55" fmla="*/ 179418 w 607145"/>
                <a:gd name="connsiteY55" fmla="*/ 60293 h 399683"/>
                <a:gd name="connsiteX56" fmla="*/ 54260 w 607145"/>
                <a:gd name="connsiteY56" fmla="*/ 99445 h 399683"/>
                <a:gd name="connsiteX57" fmla="*/ 49714 w 607145"/>
                <a:gd name="connsiteY57" fmla="*/ 113651 h 399683"/>
                <a:gd name="connsiteX58" fmla="*/ 59099 w 607145"/>
                <a:gd name="connsiteY58" fmla="*/ 119363 h 399683"/>
                <a:gd name="connsiteX59" fmla="*/ 63939 w 607145"/>
                <a:gd name="connsiteY59" fmla="*/ 118192 h 399683"/>
                <a:gd name="connsiteX60" fmla="*/ 105147 w 607145"/>
                <a:gd name="connsiteY60" fmla="*/ 100177 h 399683"/>
                <a:gd name="connsiteX61" fmla="*/ 202962 w 607145"/>
                <a:gd name="connsiteY61" fmla="*/ 81724 h 399683"/>
                <a:gd name="connsiteX62" fmla="*/ 219680 w 607145"/>
                <a:gd name="connsiteY62" fmla="*/ 86996 h 399683"/>
                <a:gd name="connsiteX63" fmla="*/ 233905 w 607145"/>
                <a:gd name="connsiteY63" fmla="*/ 82602 h 399683"/>
                <a:gd name="connsiteX64" fmla="*/ 229652 w 607145"/>
                <a:gd name="connsiteY64" fmla="*/ 68396 h 399683"/>
                <a:gd name="connsiteX65" fmla="*/ 179418 w 607145"/>
                <a:gd name="connsiteY65" fmla="*/ 60293 h 399683"/>
                <a:gd name="connsiteX66" fmla="*/ 402115 w 607145"/>
                <a:gd name="connsiteY66" fmla="*/ 0 h 399683"/>
                <a:gd name="connsiteX67" fmla="*/ 607145 w 607145"/>
                <a:gd name="connsiteY67" fmla="*/ 64295 h 399683"/>
                <a:gd name="connsiteX68" fmla="*/ 607145 w 607145"/>
                <a:gd name="connsiteY68" fmla="*/ 399683 h 399683"/>
                <a:gd name="connsiteX69" fmla="*/ 398449 w 607145"/>
                <a:gd name="connsiteY69" fmla="*/ 341686 h 399683"/>
                <a:gd name="connsiteX70" fmla="*/ 315000 w 607145"/>
                <a:gd name="connsiteY70" fmla="*/ 370538 h 399683"/>
                <a:gd name="connsiteX71" fmla="*/ 313240 w 607145"/>
                <a:gd name="connsiteY71" fmla="*/ 372296 h 399683"/>
                <a:gd name="connsiteX72" fmla="*/ 313240 w 607145"/>
                <a:gd name="connsiteY72" fmla="*/ 50235 h 399683"/>
                <a:gd name="connsiteX73" fmla="*/ 314560 w 607145"/>
                <a:gd name="connsiteY73" fmla="*/ 45988 h 399683"/>
                <a:gd name="connsiteX74" fmla="*/ 402115 w 607145"/>
                <a:gd name="connsiteY74" fmla="*/ 0 h 399683"/>
                <a:gd name="connsiteX75" fmla="*/ 205015 w 607145"/>
                <a:gd name="connsiteY75" fmla="*/ 0 h 399683"/>
                <a:gd name="connsiteX76" fmla="*/ 292564 w 607145"/>
                <a:gd name="connsiteY76" fmla="*/ 45988 h 399683"/>
                <a:gd name="connsiteX77" fmla="*/ 292271 w 607145"/>
                <a:gd name="connsiteY77" fmla="*/ 47013 h 399683"/>
                <a:gd name="connsiteX78" fmla="*/ 292124 w 607145"/>
                <a:gd name="connsiteY78" fmla="*/ 49064 h 399683"/>
                <a:gd name="connsiteX79" fmla="*/ 292124 w 607145"/>
                <a:gd name="connsiteY79" fmla="*/ 370538 h 399683"/>
                <a:gd name="connsiteX80" fmla="*/ 208534 w 607145"/>
                <a:gd name="connsiteY80" fmla="*/ 341686 h 399683"/>
                <a:gd name="connsiteX81" fmla="*/ 0 w 607145"/>
                <a:gd name="connsiteY81" fmla="*/ 399683 h 399683"/>
                <a:gd name="connsiteX82" fmla="*/ 0 w 607145"/>
                <a:gd name="connsiteY82" fmla="*/ 64295 h 399683"/>
                <a:gd name="connsiteX83" fmla="*/ 205015 w 607145"/>
                <a:gd name="connsiteY83" fmla="*/ 0 h 39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45" h="399683">
                  <a:moveTo>
                    <a:pt x="424341" y="192546"/>
                  </a:moveTo>
                  <a:cubicBezTo>
                    <a:pt x="405663" y="191228"/>
                    <a:pt x="388037" y="193178"/>
                    <a:pt x="374104" y="200647"/>
                  </a:cubicBezTo>
                  <a:cubicBezTo>
                    <a:pt x="368970" y="203430"/>
                    <a:pt x="367064" y="209728"/>
                    <a:pt x="369850" y="214854"/>
                  </a:cubicBezTo>
                  <a:cubicBezTo>
                    <a:pt x="372637" y="219980"/>
                    <a:pt x="378943" y="221884"/>
                    <a:pt x="384076" y="219247"/>
                  </a:cubicBezTo>
                  <a:cubicBezTo>
                    <a:pt x="388916" y="216611"/>
                    <a:pt x="394636" y="215000"/>
                    <a:pt x="400942" y="213975"/>
                  </a:cubicBezTo>
                  <a:cubicBezTo>
                    <a:pt x="428514" y="209874"/>
                    <a:pt x="467379" y="220566"/>
                    <a:pt x="498617" y="232429"/>
                  </a:cubicBezTo>
                  <a:cubicBezTo>
                    <a:pt x="515630" y="238873"/>
                    <a:pt x="530442" y="245610"/>
                    <a:pt x="539828" y="250443"/>
                  </a:cubicBezTo>
                  <a:cubicBezTo>
                    <a:pt x="541442" y="251322"/>
                    <a:pt x="543055" y="251615"/>
                    <a:pt x="544668" y="251615"/>
                  </a:cubicBezTo>
                  <a:cubicBezTo>
                    <a:pt x="548481" y="251615"/>
                    <a:pt x="552148" y="249564"/>
                    <a:pt x="554054" y="245903"/>
                  </a:cubicBezTo>
                  <a:cubicBezTo>
                    <a:pt x="556694" y="240777"/>
                    <a:pt x="554641" y="234479"/>
                    <a:pt x="549508" y="231843"/>
                  </a:cubicBezTo>
                  <a:cubicBezTo>
                    <a:pt x="545878" y="229866"/>
                    <a:pt x="480376" y="196501"/>
                    <a:pt x="424341" y="192546"/>
                  </a:cubicBezTo>
                  <a:close/>
                  <a:moveTo>
                    <a:pt x="179418" y="192544"/>
                  </a:moveTo>
                  <a:cubicBezTo>
                    <a:pt x="123386" y="196492"/>
                    <a:pt x="57889" y="229829"/>
                    <a:pt x="54260" y="231696"/>
                  </a:cubicBezTo>
                  <a:cubicBezTo>
                    <a:pt x="49127" y="234479"/>
                    <a:pt x="47074" y="240777"/>
                    <a:pt x="49714" y="245903"/>
                  </a:cubicBezTo>
                  <a:cubicBezTo>
                    <a:pt x="51620" y="249564"/>
                    <a:pt x="55287" y="251615"/>
                    <a:pt x="59099" y="251615"/>
                  </a:cubicBezTo>
                  <a:cubicBezTo>
                    <a:pt x="60713" y="251615"/>
                    <a:pt x="62472" y="251322"/>
                    <a:pt x="63939" y="250443"/>
                  </a:cubicBezTo>
                  <a:cubicBezTo>
                    <a:pt x="73324" y="245610"/>
                    <a:pt x="88136" y="238873"/>
                    <a:pt x="105147" y="232429"/>
                  </a:cubicBezTo>
                  <a:cubicBezTo>
                    <a:pt x="136383" y="220566"/>
                    <a:pt x="175245" y="209874"/>
                    <a:pt x="202962" y="213975"/>
                  </a:cubicBezTo>
                  <a:cubicBezTo>
                    <a:pt x="209121" y="215000"/>
                    <a:pt x="214840" y="216611"/>
                    <a:pt x="219680" y="219247"/>
                  </a:cubicBezTo>
                  <a:cubicBezTo>
                    <a:pt x="224812" y="221884"/>
                    <a:pt x="231118" y="219980"/>
                    <a:pt x="233905" y="214854"/>
                  </a:cubicBezTo>
                  <a:cubicBezTo>
                    <a:pt x="236691" y="209728"/>
                    <a:pt x="234784" y="203430"/>
                    <a:pt x="229652" y="200647"/>
                  </a:cubicBezTo>
                  <a:cubicBezTo>
                    <a:pt x="215720" y="193178"/>
                    <a:pt x="198095" y="191228"/>
                    <a:pt x="179418" y="192544"/>
                  </a:cubicBezTo>
                  <a:close/>
                  <a:moveTo>
                    <a:pt x="424341" y="126430"/>
                  </a:moveTo>
                  <a:cubicBezTo>
                    <a:pt x="405663" y="125093"/>
                    <a:pt x="388037" y="127016"/>
                    <a:pt x="374104" y="134448"/>
                  </a:cubicBezTo>
                  <a:cubicBezTo>
                    <a:pt x="368970" y="137231"/>
                    <a:pt x="367064" y="143675"/>
                    <a:pt x="369850" y="148801"/>
                  </a:cubicBezTo>
                  <a:cubicBezTo>
                    <a:pt x="372637" y="153927"/>
                    <a:pt x="378943" y="155831"/>
                    <a:pt x="384076" y="153049"/>
                  </a:cubicBezTo>
                  <a:cubicBezTo>
                    <a:pt x="388916" y="150559"/>
                    <a:pt x="394636" y="148801"/>
                    <a:pt x="400942" y="147922"/>
                  </a:cubicBezTo>
                  <a:cubicBezTo>
                    <a:pt x="428514" y="143822"/>
                    <a:pt x="467379" y="154513"/>
                    <a:pt x="498617" y="166376"/>
                  </a:cubicBezTo>
                  <a:cubicBezTo>
                    <a:pt x="515630" y="172820"/>
                    <a:pt x="530442" y="179557"/>
                    <a:pt x="539828" y="184390"/>
                  </a:cubicBezTo>
                  <a:cubicBezTo>
                    <a:pt x="541442" y="185123"/>
                    <a:pt x="543055" y="185562"/>
                    <a:pt x="544668" y="185562"/>
                  </a:cubicBezTo>
                  <a:cubicBezTo>
                    <a:pt x="548481" y="185562"/>
                    <a:pt x="552148" y="183512"/>
                    <a:pt x="554054" y="179850"/>
                  </a:cubicBezTo>
                  <a:cubicBezTo>
                    <a:pt x="556694" y="174724"/>
                    <a:pt x="554641" y="168280"/>
                    <a:pt x="549508" y="165644"/>
                  </a:cubicBezTo>
                  <a:cubicBezTo>
                    <a:pt x="545878" y="163777"/>
                    <a:pt x="480376" y="130439"/>
                    <a:pt x="424341" y="126430"/>
                  </a:cubicBezTo>
                  <a:close/>
                  <a:moveTo>
                    <a:pt x="179418" y="126430"/>
                  </a:moveTo>
                  <a:cubicBezTo>
                    <a:pt x="123386" y="130439"/>
                    <a:pt x="57889" y="163777"/>
                    <a:pt x="54260" y="165644"/>
                  </a:cubicBezTo>
                  <a:cubicBezTo>
                    <a:pt x="49127" y="168280"/>
                    <a:pt x="47074" y="174724"/>
                    <a:pt x="49714" y="179850"/>
                  </a:cubicBezTo>
                  <a:cubicBezTo>
                    <a:pt x="51620" y="183512"/>
                    <a:pt x="55287" y="185562"/>
                    <a:pt x="59099" y="185562"/>
                  </a:cubicBezTo>
                  <a:cubicBezTo>
                    <a:pt x="60713" y="185562"/>
                    <a:pt x="62472" y="185123"/>
                    <a:pt x="63939" y="184390"/>
                  </a:cubicBezTo>
                  <a:cubicBezTo>
                    <a:pt x="73324" y="179557"/>
                    <a:pt x="88136" y="172820"/>
                    <a:pt x="105147" y="166376"/>
                  </a:cubicBezTo>
                  <a:cubicBezTo>
                    <a:pt x="136383" y="154513"/>
                    <a:pt x="175245" y="143675"/>
                    <a:pt x="202962" y="147922"/>
                  </a:cubicBezTo>
                  <a:cubicBezTo>
                    <a:pt x="209121" y="148801"/>
                    <a:pt x="214840" y="150412"/>
                    <a:pt x="219680" y="153049"/>
                  </a:cubicBezTo>
                  <a:cubicBezTo>
                    <a:pt x="224812" y="155831"/>
                    <a:pt x="231265" y="153927"/>
                    <a:pt x="233905" y="148801"/>
                  </a:cubicBezTo>
                  <a:cubicBezTo>
                    <a:pt x="236691" y="143675"/>
                    <a:pt x="234784" y="137231"/>
                    <a:pt x="229652" y="134448"/>
                  </a:cubicBezTo>
                  <a:cubicBezTo>
                    <a:pt x="215720" y="127016"/>
                    <a:pt x="198095" y="125093"/>
                    <a:pt x="179418" y="126430"/>
                  </a:cubicBezTo>
                  <a:close/>
                  <a:moveTo>
                    <a:pt x="424341" y="60293"/>
                  </a:moveTo>
                  <a:cubicBezTo>
                    <a:pt x="405663" y="58977"/>
                    <a:pt x="388037" y="60927"/>
                    <a:pt x="374104" y="68396"/>
                  </a:cubicBezTo>
                  <a:cubicBezTo>
                    <a:pt x="368970" y="71179"/>
                    <a:pt x="367064" y="77476"/>
                    <a:pt x="369850" y="82602"/>
                  </a:cubicBezTo>
                  <a:cubicBezTo>
                    <a:pt x="372637" y="87728"/>
                    <a:pt x="378943" y="89632"/>
                    <a:pt x="384076" y="86996"/>
                  </a:cubicBezTo>
                  <a:cubicBezTo>
                    <a:pt x="388916" y="84360"/>
                    <a:pt x="394636" y="82749"/>
                    <a:pt x="400942" y="81724"/>
                  </a:cubicBezTo>
                  <a:cubicBezTo>
                    <a:pt x="428514" y="77623"/>
                    <a:pt x="467379" y="88314"/>
                    <a:pt x="498471" y="100177"/>
                  </a:cubicBezTo>
                  <a:cubicBezTo>
                    <a:pt x="515630" y="106621"/>
                    <a:pt x="530442" y="113358"/>
                    <a:pt x="539828" y="118192"/>
                  </a:cubicBezTo>
                  <a:cubicBezTo>
                    <a:pt x="541442" y="119070"/>
                    <a:pt x="543055" y="119363"/>
                    <a:pt x="544668" y="119363"/>
                  </a:cubicBezTo>
                  <a:cubicBezTo>
                    <a:pt x="548481" y="119363"/>
                    <a:pt x="552148" y="117313"/>
                    <a:pt x="554054" y="113651"/>
                  </a:cubicBezTo>
                  <a:cubicBezTo>
                    <a:pt x="556694" y="108525"/>
                    <a:pt x="554641" y="102228"/>
                    <a:pt x="549508" y="99445"/>
                  </a:cubicBezTo>
                  <a:cubicBezTo>
                    <a:pt x="545878" y="97578"/>
                    <a:pt x="480376" y="64240"/>
                    <a:pt x="424341" y="60293"/>
                  </a:cubicBezTo>
                  <a:close/>
                  <a:moveTo>
                    <a:pt x="179418" y="60293"/>
                  </a:moveTo>
                  <a:cubicBezTo>
                    <a:pt x="123386" y="64240"/>
                    <a:pt x="57889" y="97578"/>
                    <a:pt x="54260" y="99445"/>
                  </a:cubicBezTo>
                  <a:cubicBezTo>
                    <a:pt x="49127" y="102228"/>
                    <a:pt x="47074" y="108525"/>
                    <a:pt x="49714" y="113651"/>
                  </a:cubicBezTo>
                  <a:cubicBezTo>
                    <a:pt x="51620" y="117313"/>
                    <a:pt x="55287" y="119363"/>
                    <a:pt x="59099" y="119363"/>
                  </a:cubicBezTo>
                  <a:cubicBezTo>
                    <a:pt x="60713" y="119363"/>
                    <a:pt x="62472" y="119070"/>
                    <a:pt x="63939" y="118192"/>
                  </a:cubicBezTo>
                  <a:cubicBezTo>
                    <a:pt x="73324" y="113358"/>
                    <a:pt x="88136" y="106621"/>
                    <a:pt x="105147" y="100177"/>
                  </a:cubicBezTo>
                  <a:cubicBezTo>
                    <a:pt x="136383" y="88314"/>
                    <a:pt x="175245" y="77623"/>
                    <a:pt x="202962" y="81724"/>
                  </a:cubicBezTo>
                  <a:cubicBezTo>
                    <a:pt x="209121" y="82749"/>
                    <a:pt x="214840" y="84360"/>
                    <a:pt x="219680" y="86996"/>
                  </a:cubicBezTo>
                  <a:cubicBezTo>
                    <a:pt x="224812" y="89632"/>
                    <a:pt x="231265" y="87728"/>
                    <a:pt x="233905" y="82602"/>
                  </a:cubicBezTo>
                  <a:cubicBezTo>
                    <a:pt x="236691" y="77476"/>
                    <a:pt x="234784" y="71179"/>
                    <a:pt x="229652" y="68396"/>
                  </a:cubicBezTo>
                  <a:cubicBezTo>
                    <a:pt x="215720" y="60927"/>
                    <a:pt x="198095" y="58977"/>
                    <a:pt x="179418" y="60293"/>
                  </a:cubicBezTo>
                  <a:close/>
                  <a:moveTo>
                    <a:pt x="402115" y="0"/>
                  </a:moveTo>
                  <a:cubicBezTo>
                    <a:pt x="454179" y="0"/>
                    <a:pt x="523109" y="21676"/>
                    <a:pt x="607145" y="64295"/>
                  </a:cubicBezTo>
                  <a:lnTo>
                    <a:pt x="607145" y="399683"/>
                  </a:lnTo>
                  <a:cubicBezTo>
                    <a:pt x="570187" y="382548"/>
                    <a:pt x="474858" y="341686"/>
                    <a:pt x="398449" y="341686"/>
                  </a:cubicBezTo>
                  <a:cubicBezTo>
                    <a:pt x="356944" y="341686"/>
                    <a:pt x="331132" y="353988"/>
                    <a:pt x="315000" y="370538"/>
                  </a:cubicBezTo>
                  <a:cubicBezTo>
                    <a:pt x="314413" y="371124"/>
                    <a:pt x="313827" y="371710"/>
                    <a:pt x="313240" y="372296"/>
                  </a:cubicBezTo>
                  <a:lnTo>
                    <a:pt x="313240" y="50235"/>
                  </a:lnTo>
                  <a:cubicBezTo>
                    <a:pt x="313387" y="49356"/>
                    <a:pt x="313827" y="47892"/>
                    <a:pt x="314560" y="45988"/>
                  </a:cubicBezTo>
                  <a:cubicBezTo>
                    <a:pt x="319400" y="33100"/>
                    <a:pt x="338319" y="0"/>
                    <a:pt x="402115" y="0"/>
                  </a:cubicBezTo>
                  <a:close/>
                  <a:moveTo>
                    <a:pt x="205015" y="0"/>
                  </a:moveTo>
                  <a:cubicBezTo>
                    <a:pt x="268954" y="0"/>
                    <a:pt x="287725" y="33246"/>
                    <a:pt x="292564" y="45988"/>
                  </a:cubicBezTo>
                  <a:cubicBezTo>
                    <a:pt x="292417" y="46574"/>
                    <a:pt x="292271" y="47013"/>
                    <a:pt x="292271" y="47013"/>
                  </a:cubicBezTo>
                  <a:cubicBezTo>
                    <a:pt x="292124" y="47745"/>
                    <a:pt x="292124" y="48331"/>
                    <a:pt x="292124" y="49064"/>
                  </a:cubicBezTo>
                  <a:lnTo>
                    <a:pt x="292124" y="370538"/>
                  </a:lnTo>
                  <a:cubicBezTo>
                    <a:pt x="275993" y="353988"/>
                    <a:pt x="250183" y="341686"/>
                    <a:pt x="208534" y="341686"/>
                  </a:cubicBezTo>
                  <a:cubicBezTo>
                    <a:pt x="132277" y="341686"/>
                    <a:pt x="36809" y="382548"/>
                    <a:pt x="0" y="399683"/>
                  </a:cubicBezTo>
                  <a:lnTo>
                    <a:pt x="0" y="64295"/>
                  </a:lnTo>
                  <a:cubicBezTo>
                    <a:pt x="84030" y="21676"/>
                    <a:pt x="152955" y="0"/>
                    <a:pt x="205015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FFEBD890-68AD-4D26-9A52-0D4A1547C135}"/>
              </a:ext>
            </a:extLst>
          </p:cNvPr>
          <p:cNvGrpSpPr/>
          <p:nvPr/>
        </p:nvGrpSpPr>
        <p:grpSpPr>
          <a:xfrm>
            <a:off x="5835053" y="5555991"/>
            <a:ext cx="495959" cy="495959"/>
            <a:chOff x="6529585" y="5555991"/>
            <a:chExt cx="495959" cy="495959"/>
          </a:xfrm>
        </p:grpSpPr>
        <p:sp>
          <p:nvSpPr>
            <p:cNvPr id="78" name="íṥļîḓê">
              <a:extLst>
                <a:ext uri="{FF2B5EF4-FFF2-40B4-BE49-F238E27FC236}">
                  <a16:creationId xmlns:a16="http://schemas.microsoft.com/office/drawing/2014/main" id="{CA80330A-DBA5-4385-BF6E-1920C53C97B2}"/>
                </a:ext>
              </a:extLst>
            </p:cNvPr>
            <p:cNvSpPr/>
            <p:nvPr/>
          </p:nvSpPr>
          <p:spPr>
            <a:xfrm>
              <a:off x="6529585" y="5555991"/>
              <a:ext cx="495959" cy="49595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79" name="íṥlíḓê">
              <a:extLst>
                <a:ext uri="{FF2B5EF4-FFF2-40B4-BE49-F238E27FC236}">
                  <a16:creationId xmlns:a16="http://schemas.microsoft.com/office/drawing/2014/main" id="{E4D84327-B416-4AC9-BCE5-3A9064D6E399}"/>
                </a:ext>
              </a:extLst>
            </p:cNvPr>
            <p:cNvSpPr/>
            <p:nvPr/>
          </p:nvSpPr>
          <p:spPr>
            <a:xfrm>
              <a:off x="6575438" y="5601844"/>
              <a:ext cx="404253" cy="40425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80" name="ïśļiḑé">
              <a:extLst>
                <a:ext uri="{FF2B5EF4-FFF2-40B4-BE49-F238E27FC236}">
                  <a16:creationId xmlns:a16="http://schemas.microsoft.com/office/drawing/2014/main" id="{673AE0A5-6BEA-4B93-BBCC-E7D3FDFE1FE9}"/>
                </a:ext>
              </a:extLst>
            </p:cNvPr>
            <p:cNvSpPr/>
            <p:nvPr/>
          </p:nvSpPr>
          <p:spPr>
            <a:xfrm>
              <a:off x="6653245" y="5722132"/>
              <a:ext cx="248637" cy="163678"/>
            </a:xfrm>
            <a:custGeom>
              <a:avLst/>
              <a:gdLst>
                <a:gd name="connsiteX0" fmla="*/ 424341 w 607145"/>
                <a:gd name="connsiteY0" fmla="*/ 192546 h 399683"/>
                <a:gd name="connsiteX1" fmla="*/ 374104 w 607145"/>
                <a:gd name="connsiteY1" fmla="*/ 200647 h 399683"/>
                <a:gd name="connsiteX2" fmla="*/ 369850 w 607145"/>
                <a:gd name="connsiteY2" fmla="*/ 214854 h 399683"/>
                <a:gd name="connsiteX3" fmla="*/ 384076 w 607145"/>
                <a:gd name="connsiteY3" fmla="*/ 219247 h 399683"/>
                <a:gd name="connsiteX4" fmla="*/ 400942 w 607145"/>
                <a:gd name="connsiteY4" fmla="*/ 213975 h 399683"/>
                <a:gd name="connsiteX5" fmla="*/ 498617 w 607145"/>
                <a:gd name="connsiteY5" fmla="*/ 232429 h 399683"/>
                <a:gd name="connsiteX6" fmla="*/ 539828 w 607145"/>
                <a:gd name="connsiteY6" fmla="*/ 250443 h 399683"/>
                <a:gd name="connsiteX7" fmla="*/ 544668 w 607145"/>
                <a:gd name="connsiteY7" fmla="*/ 251615 h 399683"/>
                <a:gd name="connsiteX8" fmla="*/ 554054 w 607145"/>
                <a:gd name="connsiteY8" fmla="*/ 245903 h 399683"/>
                <a:gd name="connsiteX9" fmla="*/ 549508 w 607145"/>
                <a:gd name="connsiteY9" fmla="*/ 231843 h 399683"/>
                <a:gd name="connsiteX10" fmla="*/ 424341 w 607145"/>
                <a:gd name="connsiteY10" fmla="*/ 192546 h 399683"/>
                <a:gd name="connsiteX11" fmla="*/ 179418 w 607145"/>
                <a:gd name="connsiteY11" fmla="*/ 192544 h 399683"/>
                <a:gd name="connsiteX12" fmla="*/ 54260 w 607145"/>
                <a:gd name="connsiteY12" fmla="*/ 231696 h 399683"/>
                <a:gd name="connsiteX13" fmla="*/ 49714 w 607145"/>
                <a:gd name="connsiteY13" fmla="*/ 245903 h 399683"/>
                <a:gd name="connsiteX14" fmla="*/ 59099 w 607145"/>
                <a:gd name="connsiteY14" fmla="*/ 251615 h 399683"/>
                <a:gd name="connsiteX15" fmla="*/ 63939 w 607145"/>
                <a:gd name="connsiteY15" fmla="*/ 250443 h 399683"/>
                <a:gd name="connsiteX16" fmla="*/ 105147 w 607145"/>
                <a:gd name="connsiteY16" fmla="*/ 232429 h 399683"/>
                <a:gd name="connsiteX17" fmla="*/ 202962 w 607145"/>
                <a:gd name="connsiteY17" fmla="*/ 213975 h 399683"/>
                <a:gd name="connsiteX18" fmla="*/ 219680 w 607145"/>
                <a:gd name="connsiteY18" fmla="*/ 219247 h 399683"/>
                <a:gd name="connsiteX19" fmla="*/ 233905 w 607145"/>
                <a:gd name="connsiteY19" fmla="*/ 214854 h 399683"/>
                <a:gd name="connsiteX20" fmla="*/ 229652 w 607145"/>
                <a:gd name="connsiteY20" fmla="*/ 200647 h 399683"/>
                <a:gd name="connsiteX21" fmla="*/ 179418 w 607145"/>
                <a:gd name="connsiteY21" fmla="*/ 192544 h 399683"/>
                <a:gd name="connsiteX22" fmla="*/ 424341 w 607145"/>
                <a:gd name="connsiteY22" fmla="*/ 126430 h 399683"/>
                <a:gd name="connsiteX23" fmla="*/ 374104 w 607145"/>
                <a:gd name="connsiteY23" fmla="*/ 134448 h 399683"/>
                <a:gd name="connsiteX24" fmla="*/ 369850 w 607145"/>
                <a:gd name="connsiteY24" fmla="*/ 148801 h 399683"/>
                <a:gd name="connsiteX25" fmla="*/ 384076 w 607145"/>
                <a:gd name="connsiteY25" fmla="*/ 153049 h 399683"/>
                <a:gd name="connsiteX26" fmla="*/ 400942 w 607145"/>
                <a:gd name="connsiteY26" fmla="*/ 147922 h 399683"/>
                <a:gd name="connsiteX27" fmla="*/ 498617 w 607145"/>
                <a:gd name="connsiteY27" fmla="*/ 166376 h 399683"/>
                <a:gd name="connsiteX28" fmla="*/ 539828 w 607145"/>
                <a:gd name="connsiteY28" fmla="*/ 184390 h 399683"/>
                <a:gd name="connsiteX29" fmla="*/ 544668 w 607145"/>
                <a:gd name="connsiteY29" fmla="*/ 185562 h 399683"/>
                <a:gd name="connsiteX30" fmla="*/ 554054 w 607145"/>
                <a:gd name="connsiteY30" fmla="*/ 179850 h 399683"/>
                <a:gd name="connsiteX31" fmla="*/ 549508 w 607145"/>
                <a:gd name="connsiteY31" fmla="*/ 165644 h 399683"/>
                <a:gd name="connsiteX32" fmla="*/ 424341 w 607145"/>
                <a:gd name="connsiteY32" fmla="*/ 126430 h 399683"/>
                <a:gd name="connsiteX33" fmla="*/ 179418 w 607145"/>
                <a:gd name="connsiteY33" fmla="*/ 126430 h 399683"/>
                <a:gd name="connsiteX34" fmla="*/ 54260 w 607145"/>
                <a:gd name="connsiteY34" fmla="*/ 165644 h 399683"/>
                <a:gd name="connsiteX35" fmla="*/ 49714 w 607145"/>
                <a:gd name="connsiteY35" fmla="*/ 179850 h 399683"/>
                <a:gd name="connsiteX36" fmla="*/ 59099 w 607145"/>
                <a:gd name="connsiteY36" fmla="*/ 185562 h 399683"/>
                <a:gd name="connsiteX37" fmla="*/ 63939 w 607145"/>
                <a:gd name="connsiteY37" fmla="*/ 184390 h 399683"/>
                <a:gd name="connsiteX38" fmla="*/ 105147 w 607145"/>
                <a:gd name="connsiteY38" fmla="*/ 166376 h 399683"/>
                <a:gd name="connsiteX39" fmla="*/ 202962 w 607145"/>
                <a:gd name="connsiteY39" fmla="*/ 147922 h 399683"/>
                <a:gd name="connsiteX40" fmla="*/ 219680 w 607145"/>
                <a:gd name="connsiteY40" fmla="*/ 153049 h 399683"/>
                <a:gd name="connsiteX41" fmla="*/ 233905 w 607145"/>
                <a:gd name="connsiteY41" fmla="*/ 148801 h 399683"/>
                <a:gd name="connsiteX42" fmla="*/ 229652 w 607145"/>
                <a:gd name="connsiteY42" fmla="*/ 134448 h 399683"/>
                <a:gd name="connsiteX43" fmla="*/ 179418 w 607145"/>
                <a:gd name="connsiteY43" fmla="*/ 126430 h 399683"/>
                <a:gd name="connsiteX44" fmla="*/ 424341 w 607145"/>
                <a:gd name="connsiteY44" fmla="*/ 60293 h 399683"/>
                <a:gd name="connsiteX45" fmla="*/ 374104 w 607145"/>
                <a:gd name="connsiteY45" fmla="*/ 68396 h 399683"/>
                <a:gd name="connsiteX46" fmla="*/ 369850 w 607145"/>
                <a:gd name="connsiteY46" fmla="*/ 82602 h 399683"/>
                <a:gd name="connsiteX47" fmla="*/ 384076 w 607145"/>
                <a:gd name="connsiteY47" fmla="*/ 86996 h 399683"/>
                <a:gd name="connsiteX48" fmla="*/ 400942 w 607145"/>
                <a:gd name="connsiteY48" fmla="*/ 81724 h 399683"/>
                <a:gd name="connsiteX49" fmla="*/ 498471 w 607145"/>
                <a:gd name="connsiteY49" fmla="*/ 100177 h 399683"/>
                <a:gd name="connsiteX50" fmla="*/ 539828 w 607145"/>
                <a:gd name="connsiteY50" fmla="*/ 118192 h 399683"/>
                <a:gd name="connsiteX51" fmla="*/ 544668 w 607145"/>
                <a:gd name="connsiteY51" fmla="*/ 119363 h 399683"/>
                <a:gd name="connsiteX52" fmla="*/ 554054 w 607145"/>
                <a:gd name="connsiteY52" fmla="*/ 113651 h 399683"/>
                <a:gd name="connsiteX53" fmla="*/ 549508 w 607145"/>
                <a:gd name="connsiteY53" fmla="*/ 99445 h 399683"/>
                <a:gd name="connsiteX54" fmla="*/ 424341 w 607145"/>
                <a:gd name="connsiteY54" fmla="*/ 60293 h 399683"/>
                <a:gd name="connsiteX55" fmla="*/ 179418 w 607145"/>
                <a:gd name="connsiteY55" fmla="*/ 60293 h 399683"/>
                <a:gd name="connsiteX56" fmla="*/ 54260 w 607145"/>
                <a:gd name="connsiteY56" fmla="*/ 99445 h 399683"/>
                <a:gd name="connsiteX57" fmla="*/ 49714 w 607145"/>
                <a:gd name="connsiteY57" fmla="*/ 113651 h 399683"/>
                <a:gd name="connsiteX58" fmla="*/ 59099 w 607145"/>
                <a:gd name="connsiteY58" fmla="*/ 119363 h 399683"/>
                <a:gd name="connsiteX59" fmla="*/ 63939 w 607145"/>
                <a:gd name="connsiteY59" fmla="*/ 118192 h 399683"/>
                <a:gd name="connsiteX60" fmla="*/ 105147 w 607145"/>
                <a:gd name="connsiteY60" fmla="*/ 100177 h 399683"/>
                <a:gd name="connsiteX61" fmla="*/ 202962 w 607145"/>
                <a:gd name="connsiteY61" fmla="*/ 81724 h 399683"/>
                <a:gd name="connsiteX62" fmla="*/ 219680 w 607145"/>
                <a:gd name="connsiteY62" fmla="*/ 86996 h 399683"/>
                <a:gd name="connsiteX63" fmla="*/ 233905 w 607145"/>
                <a:gd name="connsiteY63" fmla="*/ 82602 h 399683"/>
                <a:gd name="connsiteX64" fmla="*/ 229652 w 607145"/>
                <a:gd name="connsiteY64" fmla="*/ 68396 h 399683"/>
                <a:gd name="connsiteX65" fmla="*/ 179418 w 607145"/>
                <a:gd name="connsiteY65" fmla="*/ 60293 h 399683"/>
                <a:gd name="connsiteX66" fmla="*/ 402115 w 607145"/>
                <a:gd name="connsiteY66" fmla="*/ 0 h 399683"/>
                <a:gd name="connsiteX67" fmla="*/ 607145 w 607145"/>
                <a:gd name="connsiteY67" fmla="*/ 64295 h 399683"/>
                <a:gd name="connsiteX68" fmla="*/ 607145 w 607145"/>
                <a:gd name="connsiteY68" fmla="*/ 399683 h 399683"/>
                <a:gd name="connsiteX69" fmla="*/ 398449 w 607145"/>
                <a:gd name="connsiteY69" fmla="*/ 341686 h 399683"/>
                <a:gd name="connsiteX70" fmla="*/ 315000 w 607145"/>
                <a:gd name="connsiteY70" fmla="*/ 370538 h 399683"/>
                <a:gd name="connsiteX71" fmla="*/ 313240 w 607145"/>
                <a:gd name="connsiteY71" fmla="*/ 372296 h 399683"/>
                <a:gd name="connsiteX72" fmla="*/ 313240 w 607145"/>
                <a:gd name="connsiteY72" fmla="*/ 50235 h 399683"/>
                <a:gd name="connsiteX73" fmla="*/ 314560 w 607145"/>
                <a:gd name="connsiteY73" fmla="*/ 45988 h 399683"/>
                <a:gd name="connsiteX74" fmla="*/ 402115 w 607145"/>
                <a:gd name="connsiteY74" fmla="*/ 0 h 399683"/>
                <a:gd name="connsiteX75" fmla="*/ 205015 w 607145"/>
                <a:gd name="connsiteY75" fmla="*/ 0 h 399683"/>
                <a:gd name="connsiteX76" fmla="*/ 292564 w 607145"/>
                <a:gd name="connsiteY76" fmla="*/ 45988 h 399683"/>
                <a:gd name="connsiteX77" fmla="*/ 292271 w 607145"/>
                <a:gd name="connsiteY77" fmla="*/ 47013 h 399683"/>
                <a:gd name="connsiteX78" fmla="*/ 292124 w 607145"/>
                <a:gd name="connsiteY78" fmla="*/ 49064 h 399683"/>
                <a:gd name="connsiteX79" fmla="*/ 292124 w 607145"/>
                <a:gd name="connsiteY79" fmla="*/ 370538 h 399683"/>
                <a:gd name="connsiteX80" fmla="*/ 208534 w 607145"/>
                <a:gd name="connsiteY80" fmla="*/ 341686 h 399683"/>
                <a:gd name="connsiteX81" fmla="*/ 0 w 607145"/>
                <a:gd name="connsiteY81" fmla="*/ 399683 h 399683"/>
                <a:gd name="connsiteX82" fmla="*/ 0 w 607145"/>
                <a:gd name="connsiteY82" fmla="*/ 64295 h 399683"/>
                <a:gd name="connsiteX83" fmla="*/ 205015 w 607145"/>
                <a:gd name="connsiteY83" fmla="*/ 0 h 39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45" h="399683">
                  <a:moveTo>
                    <a:pt x="424341" y="192546"/>
                  </a:moveTo>
                  <a:cubicBezTo>
                    <a:pt x="405663" y="191228"/>
                    <a:pt x="388037" y="193178"/>
                    <a:pt x="374104" y="200647"/>
                  </a:cubicBezTo>
                  <a:cubicBezTo>
                    <a:pt x="368970" y="203430"/>
                    <a:pt x="367064" y="209728"/>
                    <a:pt x="369850" y="214854"/>
                  </a:cubicBezTo>
                  <a:cubicBezTo>
                    <a:pt x="372637" y="219980"/>
                    <a:pt x="378943" y="221884"/>
                    <a:pt x="384076" y="219247"/>
                  </a:cubicBezTo>
                  <a:cubicBezTo>
                    <a:pt x="388916" y="216611"/>
                    <a:pt x="394636" y="215000"/>
                    <a:pt x="400942" y="213975"/>
                  </a:cubicBezTo>
                  <a:cubicBezTo>
                    <a:pt x="428514" y="209874"/>
                    <a:pt x="467379" y="220566"/>
                    <a:pt x="498617" y="232429"/>
                  </a:cubicBezTo>
                  <a:cubicBezTo>
                    <a:pt x="515630" y="238873"/>
                    <a:pt x="530442" y="245610"/>
                    <a:pt x="539828" y="250443"/>
                  </a:cubicBezTo>
                  <a:cubicBezTo>
                    <a:pt x="541442" y="251322"/>
                    <a:pt x="543055" y="251615"/>
                    <a:pt x="544668" y="251615"/>
                  </a:cubicBezTo>
                  <a:cubicBezTo>
                    <a:pt x="548481" y="251615"/>
                    <a:pt x="552148" y="249564"/>
                    <a:pt x="554054" y="245903"/>
                  </a:cubicBezTo>
                  <a:cubicBezTo>
                    <a:pt x="556694" y="240777"/>
                    <a:pt x="554641" y="234479"/>
                    <a:pt x="549508" y="231843"/>
                  </a:cubicBezTo>
                  <a:cubicBezTo>
                    <a:pt x="545878" y="229866"/>
                    <a:pt x="480376" y="196501"/>
                    <a:pt x="424341" y="192546"/>
                  </a:cubicBezTo>
                  <a:close/>
                  <a:moveTo>
                    <a:pt x="179418" y="192544"/>
                  </a:moveTo>
                  <a:cubicBezTo>
                    <a:pt x="123386" y="196492"/>
                    <a:pt x="57889" y="229829"/>
                    <a:pt x="54260" y="231696"/>
                  </a:cubicBezTo>
                  <a:cubicBezTo>
                    <a:pt x="49127" y="234479"/>
                    <a:pt x="47074" y="240777"/>
                    <a:pt x="49714" y="245903"/>
                  </a:cubicBezTo>
                  <a:cubicBezTo>
                    <a:pt x="51620" y="249564"/>
                    <a:pt x="55287" y="251615"/>
                    <a:pt x="59099" y="251615"/>
                  </a:cubicBezTo>
                  <a:cubicBezTo>
                    <a:pt x="60713" y="251615"/>
                    <a:pt x="62472" y="251322"/>
                    <a:pt x="63939" y="250443"/>
                  </a:cubicBezTo>
                  <a:cubicBezTo>
                    <a:pt x="73324" y="245610"/>
                    <a:pt x="88136" y="238873"/>
                    <a:pt x="105147" y="232429"/>
                  </a:cubicBezTo>
                  <a:cubicBezTo>
                    <a:pt x="136383" y="220566"/>
                    <a:pt x="175245" y="209874"/>
                    <a:pt x="202962" y="213975"/>
                  </a:cubicBezTo>
                  <a:cubicBezTo>
                    <a:pt x="209121" y="215000"/>
                    <a:pt x="214840" y="216611"/>
                    <a:pt x="219680" y="219247"/>
                  </a:cubicBezTo>
                  <a:cubicBezTo>
                    <a:pt x="224812" y="221884"/>
                    <a:pt x="231118" y="219980"/>
                    <a:pt x="233905" y="214854"/>
                  </a:cubicBezTo>
                  <a:cubicBezTo>
                    <a:pt x="236691" y="209728"/>
                    <a:pt x="234784" y="203430"/>
                    <a:pt x="229652" y="200647"/>
                  </a:cubicBezTo>
                  <a:cubicBezTo>
                    <a:pt x="215720" y="193178"/>
                    <a:pt x="198095" y="191228"/>
                    <a:pt x="179418" y="192544"/>
                  </a:cubicBezTo>
                  <a:close/>
                  <a:moveTo>
                    <a:pt x="424341" y="126430"/>
                  </a:moveTo>
                  <a:cubicBezTo>
                    <a:pt x="405663" y="125093"/>
                    <a:pt x="388037" y="127016"/>
                    <a:pt x="374104" y="134448"/>
                  </a:cubicBezTo>
                  <a:cubicBezTo>
                    <a:pt x="368970" y="137231"/>
                    <a:pt x="367064" y="143675"/>
                    <a:pt x="369850" y="148801"/>
                  </a:cubicBezTo>
                  <a:cubicBezTo>
                    <a:pt x="372637" y="153927"/>
                    <a:pt x="378943" y="155831"/>
                    <a:pt x="384076" y="153049"/>
                  </a:cubicBezTo>
                  <a:cubicBezTo>
                    <a:pt x="388916" y="150559"/>
                    <a:pt x="394636" y="148801"/>
                    <a:pt x="400942" y="147922"/>
                  </a:cubicBezTo>
                  <a:cubicBezTo>
                    <a:pt x="428514" y="143822"/>
                    <a:pt x="467379" y="154513"/>
                    <a:pt x="498617" y="166376"/>
                  </a:cubicBezTo>
                  <a:cubicBezTo>
                    <a:pt x="515630" y="172820"/>
                    <a:pt x="530442" y="179557"/>
                    <a:pt x="539828" y="184390"/>
                  </a:cubicBezTo>
                  <a:cubicBezTo>
                    <a:pt x="541442" y="185123"/>
                    <a:pt x="543055" y="185562"/>
                    <a:pt x="544668" y="185562"/>
                  </a:cubicBezTo>
                  <a:cubicBezTo>
                    <a:pt x="548481" y="185562"/>
                    <a:pt x="552148" y="183512"/>
                    <a:pt x="554054" y="179850"/>
                  </a:cubicBezTo>
                  <a:cubicBezTo>
                    <a:pt x="556694" y="174724"/>
                    <a:pt x="554641" y="168280"/>
                    <a:pt x="549508" y="165644"/>
                  </a:cubicBezTo>
                  <a:cubicBezTo>
                    <a:pt x="545878" y="163777"/>
                    <a:pt x="480376" y="130439"/>
                    <a:pt x="424341" y="126430"/>
                  </a:cubicBezTo>
                  <a:close/>
                  <a:moveTo>
                    <a:pt x="179418" y="126430"/>
                  </a:moveTo>
                  <a:cubicBezTo>
                    <a:pt x="123386" y="130439"/>
                    <a:pt x="57889" y="163777"/>
                    <a:pt x="54260" y="165644"/>
                  </a:cubicBezTo>
                  <a:cubicBezTo>
                    <a:pt x="49127" y="168280"/>
                    <a:pt x="47074" y="174724"/>
                    <a:pt x="49714" y="179850"/>
                  </a:cubicBezTo>
                  <a:cubicBezTo>
                    <a:pt x="51620" y="183512"/>
                    <a:pt x="55287" y="185562"/>
                    <a:pt x="59099" y="185562"/>
                  </a:cubicBezTo>
                  <a:cubicBezTo>
                    <a:pt x="60713" y="185562"/>
                    <a:pt x="62472" y="185123"/>
                    <a:pt x="63939" y="184390"/>
                  </a:cubicBezTo>
                  <a:cubicBezTo>
                    <a:pt x="73324" y="179557"/>
                    <a:pt x="88136" y="172820"/>
                    <a:pt x="105147" y="166376"/>
                  </a:cubicBezTo>
                  <a:cubicBezTo>
                    <a:pt x="136383" y="154513"/>
                    <a:pt x="175245" y="143675"/>
                    <a:pt x="202962" y="147922"/>
                  </a:cubicBezTo>
                  <a:cubicBezTo>
                    <a:pt x="209121" y="148801"/>
                    <a:pt x="214840" y="150412"/>
                    <a:pt x="219680" y="153049"/>
                  </a:cubicBezTo>
                  <a:cubicBezTo>
                    <a:pt x="224812" y="155831"/>
                    <a:pt x="231265" y="153927"/>
                    <a:pt x="233905" y="148801"/>
                  </a:cubicBezTo>
                  <a:cubicBezTo>
                    <a:pt x="236691" y="143675"/>
                    <a:pt x="234784" y="137231"/>
                    <a:pt x="229652" y="134448"/>
                  </a:cubicBezTo>
                  <a:cubicBezTo>
                    <a:pt x="215720" y="127016"/>
                    <a:pt x="198095" y="125093"/>
                    <a:pt x="179418" y="126430"/>
                  </a:cubicBezTo>
                  <a:close/>
                  <a:moveTo>
                    <a:pt x="424341" y="60293"/>
                  </a:moveTo>
                  <a:cubicBezTo>
                    <a:pt x="405663" y="58977"/>
                    <a:pt x="388037" y="60927"/>
                    <a:pt x="374104" y="68396"/>
                  </a:cubicBezTo>
                  <a:cubicBezTo>
                    <a:pt x="368970" y="71179"/>
                    <a:pt x="367064" y="77476"/>
                    <a:pt x="369850" y="82602"/>
                  </a:cubicBezTo>
                  <a:cubicBezTo>
                    <a:pt x="372637" y="87728"/>
                    <a:pt x="378943" y="89632"/>
                    <a:pt x="384076" y="86996"/>
                  </a:cubicBezTo>
                  <a:cubicBezTo>
                    <a:pt x="388916" y="84360"/>
                    <a:pt x="394636" y="82749"/>
                    <a:pt x="400942" y="81724"/>
                  </a:cubicBezTo>
                  <a:cubicBezTo>
                    <a:pt x="428514" y="77623"/>
                    <a:pt x="467379" y="88314"/>
                    <a:pt x="498471" y="100177"/>
                  </a:cubicBezTo>
                  <a:cubicBezTo>
                    <a:pt x="515630" y="106621"/>
                    <a:pt x="530442" y="113358"/>
                    <a:pt x="539828" y="118192"/>
                  </a:cubicBezTo>
                  <a:cubicBezTo>
                    <a:pt x="541442" y="119070"/>
                    <a:pt x="543055" y="119363"/>
                    <a:pt x="544668" y="119363"/>
                  </a:cubicBezTo>
                  <a:cubicBezTo>
                    <a:pt x="548481" y="119363"/>
                    <a:pt x="552148" y="117313"/>
                    <a:pt x="554054" y="113651"/>
                  </a:cubicBezTo>
                  <a:cubicBezTo>
                    <a:pt x="556694" y="108525"/>
                    <a:pt x="554641" y="102228"/>
                    <a:pt x="549508" y="99445"/>
                  </a:cubicBezTo>
                  <a:cubicBezTo>
                    <a:pt x="545878" y="97578"/>
                    <a:pt x="480376" y="64240"/>
                    <a:pt x="424341" y="60293"/>
                  </a:cubicBezTo>
                  <a:close/>
                  <a:moveTo>
                    <a:pt x="179418" y="60293"/>
                  </a:moveTo>
                  <a:cubicBezTo>
                    <a:pt x="123386" y="64240"/>
                    <a:pt x="57889" y="97578"/>
                    <a:pt x="54260" y="99445"/>
                  </a:cubicBezTo>
                  <a:cubicBezTo>
                    <a:pt x="49127" y="102228"/>
                    <a:pt x="47074" y="108525"/>
                    <a:pt x="49714" y="113651"/>
                  </a:cubicBezTo>
                  <a:cubicBezTo>
                    <a:pt x="51620" y="117313"/>
                    <a:pt x="55287" y="119363"/>
                    <a:pt x="59099" y="119363"/>
                  </a:cubicBezTo>
                  <a:cubicBezTo>
                    <a:pt x="60713" y="119363"/>
                    <a:pt x="62472" y="119070"/>
                    <a:pt x="63939" y="118192"/>
                  </a:cubicBezTo>
                  <a:cubicBezTo>
                    <a:pt x="73324" y="113358"/>
                    <a:pt x="88136" y="106621"/>
                    <a:pt x="105147" y="100177"/>
                  </a:cubicBezTo>
                  <a:cubicBezTo>
                    <a:pt x="136383" y="88314"/>
                    <a:pt x="175245" y="77623"/>
                    <a:pt x="202962" y="81724"/>
                  </a:cubicBezTo>
                  <a:cubicBezTo>
                    <a:pt x="209121" y="82749"/>
                    <a:pt x="214840" y="84360"/>
                    <a:pt x="219680" y="86996"/>
                  </a:cubicBezTo>
                  <a:cubicBezTo>
                    <a:pt x="224812" y="89632"/>
                    <a:pt x="231265" y="87728"/>
                    <a:pt x="233905" y="82602"/>
                  </a:cubicBezTo>
                  <a:cubicBezTo>
                    <a:pt x="236691" y="77476"/>
                    <a:pt x="234784" y="71179"/>
                    <a:pt x="229652" y="68396"/>
                  </a:cubicBezTo>
                  <a:cubicBezTo>
                    <a:pt x="215720" y="60927"/>
                    <a:pt x="198095" y="58977"/>
                    <a:pt x="179418" y="60293"/>
                  </a:cubicBezTo>
                  <a:close/>
                  <a:moveTo>
                    <a:pt x="402115" y="0"/>
                  </a:moveTo>
                  <a:cubicBezTo>
                    <a:pt x="454179" y="0"/>
                    <a:pt x="523109" y="21676"/>
                    <a:pt x="607145" y="64295"/>
                  </a:cubicBezTo>
                  <a:lnTo>
                    <a:pt x="607145" y="399683"/>
                  </a:lnTo>
                  <a:cubicBezTo>
                    <a:pt x="570187" y="382548"/>
                    <a:pt x="474858" y="341686"/>
                    <a:pt x="398449" y="341686"/>
                  </a:cubicBezTo>
                  <a:cubicBezTo>
                    <a:pt x="356944" y="341686"/>
                    <a:pt x="331132" y="353988"/>
                    <a:pt x="315000" y="370538"/>
                  </a:cubicBezTo>
                  <a:cubicBezTo>
                    <a:pt x="314413" y="371124"/>
                    <a:pt x="313827" y="371710"/>
                    <a:pt x="313240" y="372296"/>
                  </a:cubicBezTo>
                  <a:lnTo>
                    <a:pt x="313240" y="50235"/>
                  </a:lnTo>
                  <a:cubicBezTo>
                    <a:pt x="313387" y="49356"/>
                    <a:pt x="313827" y="47892"/>
                    <a:pt x="314560" y="45988"/>
                  </a:cubicBezTo>
                  <a:cubicBezTo>
                    <a:pt x="319400" y="33100"/>
                    <a:pt x="338319" y="0"/>
                    <a:pt x="402115" y="0"/>
                  </a:cubicBezTo>
                  <a:close/>
                  <a:moveTo>
                    <a:pt x="205015" y="0"/>
                  </a:moveTo>
                  <a:cubicBezTo>
                    <a:pt x="268954" y="0"/>
                    <a:pt x="287725" y="33246"/>
                    <a:pt x="292564" y="45988"/>
                  </a:cubicBezTo>
                  <a:cubicBezTo>
                    <a:pt x="292417" y="46574"/>
                    <a:pt x="292271" y="47013"/>
                    <a:pt x="292271" y="47013"/>
                  </a:cubicBezTo>
                  <a:cubicBezTo>
                    <a:pt x="292124" y="47745"/>
                    <a:pt x="292124" y="48331"/>
                    <a:pt x="292124" y="49064"/>
                  </a:cubicBezTo>
                  <a:lnTo>
                    <a:pt x="292124" y="370538"/>
                  </a:lnTo>
                  <a:cubicBezTo>
                    <a:pt x="275993" y="353988"/>
                    <a:pt x="250183" y="341686"/>
                    <a:pt x="208534" y="341686"/>
                  </a:cubicBezTo>
                  <a:cubicBezTo>
                    <a:pt x="132277" y="341686"/>
                    <a:pt x="36809" y="382548"/>
                    <a:pt x="0" y="399683"/>
                  </a:cubicBezTo>
                  <a:lnTo>
                    <a:pt x="0" y="64295"/>
                  </a:lnTo>
                  <a:cubicBezTo>
                    <a:pt x="84030" y="21676"/>
                    <a:pt x="152955" y="0"/>
                    <a:pt x="205015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04ADCA45-DE2F-43DE-B199-A062D65C3B4F}"/>
              </a:ext>
            </a:extLst>
          </p:cNvPr>
          <p:cNvGrpSpPr/>
          <p:nvPr/>
        </p:nvGrpSpPr>
        <p:grpSpPr>
          <a:xfrm>
            <a:off x="5835053" y="809489"/>
            <a:ext cx="495959" cy="495959"/>
            <a:chOff x="6529585" y="809489"/>
            <a:chExt cx="495959" cy="495959"/>
          </a:xfrm>
        </p:grpSpPr>
        <p:sp>
          <p:nvSpPr>
            <p:cNvPr id="82" name="íṥļîḓê">
              <a:extLst>
                <a:ext uri="{FF2B5EF4-FFF2-40B4-BE49-F238E27FC236}">
                  <a16:creationId xmlns:a16="http://schemas.microsoft.com/office/drawing/2014/main" id="{114A01C6-41B8-4AE6-B0CB-FD5828699890}"/>
                </a:ext>
              </a:extLst>
            </p:cNvPr>
            <p:cNvSpPr/>
            <p:nvPr/>
          </p:nvSpPr>
          <p:spPr>
            <a:xfrm>
              <a:off x="6529585" y="809489"/>
              <a:ext cx="495959" cy="49595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83" name="íṥlíḓê">
              <a:extLst>
                <a:ext uri="{FF2B5EF4-FFF2-40B4-BE49-F238E27FC236}">
                  <a16:creationId xmlns:a16="http://schemas.microsoft.com/office/drawing/2014/main" id="{1432E360-FCFF-4860-917F-DC1085DEFD87}"/>
                </a:ext>
              </a:extLst>
            </p:cNvPr>
            <p:cNvSpPr/>
            <p:nvPr/>
          </p:nvSpPr>
          <p:spPr>
            <a:xfrm>
              <a:off x="6575438" y="855342"/>
              <a:ext cx="404253" cy="40425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85000" lnSpcReduction="2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  <p:sp>
          <p:nvSpPr>
            <p:cNvPr id="84" name="ïśļiḑé">
              <a:extLst>
                <a:ext uri="{FF2B5EF4-FFF2-40B4-BE49-F238E27FC236}">
                  <a16:creationId xmlns:a16="http://schemas.microsoft.com/office/drawing/2014/main" id="{48675EFF-BEA2-489A-9ED1-7DCB7EA5B842}"/>
                </a:ext>
              </a:extLst>
            </p:cNvPr>
            <p:cNvSpPr/>
            <p:nvPr/>
          </p:nvSpPr>
          <p:spPr>
            <a:xfrm>
              <a:off x="6653246" y="975629"/>
              <a:ext cx="248637" cy="163678"/>
            </a:xfrm>
            <a:custGeom>
              <a:avLst/>
              <a:gdLst>
                <a:gd name="connsiteX0" fmla="*/ 424341 w 607145"/>
                <a:gd name="connsiteY0" fmla="*/ 192546 h 399683"/>
                <a:gd name="connsiteX1" fmla="*/ 374104 w 607145"/>
                <a:gd name="connsiteY1" fmla="*/ 200647 h 399683"/>
                <a:gd name="connsiteX2" fmla="*/ 369850 w 607145"/>
                <a:gd name="connsiteY2" fmla="*/ 214854 h 399683"/>
                <a:gd name="connsiteX3" fmla="*/ 384076 w 607145"/>
                <a:gd name="connsiteY3" fmla="*/ 219247 h 399683"/>
                <a:gd name="connsiteX4" fmla="*/ 400942 w 607145"/>
                <a:gd name="connsiteY4" fmla="*/ 213975 h 399683"/>
                <a:gd name="connsiteX5" fmla="*/ 498617 w 607145"/>
                <a:gd name="connsiteY5" fmla="*/ 232429 h 399683"/>
                <a:gd name="connsiteX6" fmla="*/ 539828 w 607145"/>
                <a:gd name="connsiteY6" fmla="*/ 250443 h 399683"/>
                <a:gd name="connsiteX7" fmla="*/ 544668 w 607145"/>
                <a:gd name="connsiteY7" fmla="*/ 251615 h 399683"/>
                <a:gd name="connsiteX8" fmla="*/ 554054 w 607145"/>
                <a:gd name="connsiteY8" fmla="*/ 245903 h 399683"/>
                <a:gd name="connsiteX9" fmla="*/ 549508 w 607145"/>
                <a:gd name="connsiteY9" fmla="*/ 231843 h 399683"/>
                <a:gd name="connsiteX10" fmla="*/ 424341 w 607145"/>
                <a:gd name="connsiteY10" fmla="*/ 192546 h 399683"/>
                <a:gd name="connsiteX11" fmla="*/ 179418 w 607145"/>
                <a:gd name="connsiteY11" fmla="*/ 192544 h 399683"/>
                <a:gd name="connsiteX12" fmla="*/ 54260 w 607145"/>
                <a:gd name="connsiteY12" fmla="*/ 231696 h 399683"/>
                <a:gd name="connsiteX13" fmla="*/ 49714 w 607145"/>
                <a:gd name="connsiteY13" fmla="*/ 245903 h 399683"/>
                <a:gd name="connsiteX14" fmla="*/ 59099 w 607145"/>
                <a:gd name="connsiteY14" fmla="*/ 251615 h 399683"/>
                <a:gd name="connsiteX15" fmla="*/ 63939 w 607145"/>
                <a:gd name="connsiteY15" fmla="*/ 250443 h 399683"/>
                <a:gd name="connsiteX16" fmla="*/ 105147 w 607145"/>
                <a:gd name="connsiteY16" fmla="*/ 232429 h 399683"/>
                <a:gd name="connsiteX17" fmla="*/ 202962 w 607145"/>
                <a:gd name="connsiteY17" fmla="*/ 213975 h 399683"/>
                <a:gd name="connsiteX18" fmla="*/ 219680 w 607145"/>
                <a:gd name="connsiteY18" fmla="*/ 219247 h 399683"/>
                <a:gd name="connsiteX19" fmla="*/ 233905 w 607145"/>
                <a:gd name="connsiteY19" fmla="*/ 214854 h 399683"/>
                <a:gd name="connsiteX20" fmla="*/ 229652 w 607145"/>
                <a:gd name="connsiteY20" fmla="*/ 200647 h 399683"/>
                <a:gd name="connsiteX21" fmla="*/ 179418 w 607145"/>
                <a:gd name="connsiteY21" fmla="*/ 192544 h 399683"/>
                <a:gd name="connsiteX22" fmla="*/ 424341 w 607145"/>
                <a:gd name="connsiteY22" fmla="*/ 126430 h 399683"/>
                <a:gd name="connsiteX23" fmla="*/ 374104 w 607145"/>
                <a:gd name="connsiteY23" fmla="*/ 134448 h 399683"/>
                <a:gd name="connsiteX24" fmla="*/ 369850 w 607145"/>
                <a:gd name="connsiteY24" fmla="*/ 148801 h 399683"/>
                <a:gd name="connsiteX25" fmla="*/ 384076 w 607145"/>
                <a:gd name="connsiteY25" fmla="*/ 153049 h 399683"/>
                <a:gd name="connsiteX26" fmla="*/ 400942 w 607145"/>
                <a:gd name="connsiteY26" fmla="*/ 147922 h 399683"/>
                <a:gd name="connsiteX27" fmla="*/ 498617 w 607145"/>
                <a:gd name="connsiteY27" fmla="*/ 166376 h 399683"/>
                <a:gd name="connsiteX28" fmla="*/ 539828 w 607145"/>
                <a:gd name="connsiteY28" fmla="*/ 184390 h 399683"/>
                <a:gd name="connsiteX29" fmla="*/ 544668 w 607145"/>
                <a:gd name="connsiteY29" fmla="*/ 185562 h 399683"/>
                <a:gd name="connsiteX30" fmla="*/ 554054 w 607145"/>
                <a:gd name="connsiteY30" fmla="*/ 179850 h 399683"/>
                <a:gd name="connsiteX31" fmla="*/ 549508 w 607145"/>
                <a:gd name="connsiteY31" fmla="*/ 165644 h 399683"/>
                <a:gd name="connsiteX32" fmla="*/ 424341 w 607145"/>
                <a:gd name="connsiteY32" fmla="*/ 126430 h 399683"/>
                <a:gd name="connsiteX33" fmla="*/ 179418 w 607145"/>
                <a:gd name="connsiteY33" fmla="*/ 126430 h 399683"/>
                <a:gd name="connsiteX34" fmla="*/ 54260 w 607145"/>
                <a:gd name="connsiteY34" fmla="*/ 165644 h 399683"/>
                <a:gd name="connsiteX35" fmla="*/ 49714 w 607145"/>
                <a:gd name="connsiteY35" fmla="*/ 179850 h 399683"/>
                <a:gd name="connsiteX36" fmla="*/ 59099 w 607145"/>
                <a:gd name="connsiteY36" fmla="*/ 185562 h 399683"/>
                <a:gd name="connsiteX37" fmla="*/ 63939 w 607145"/>
                <a:gd name="connsiteY37" fmla="*/ 184390 h 399683"/>
                <a:gd name="connsiteX38" fmla="*/ 105147 w 607145"/>
                <a:gd name="connsiteY38" fmla="*/ 166376 h 399683"/>
                <a:gd name="connsiteX39" fmla="*/ 202962 w 607145"/>
                <a:gd name="connsiteY39" fmla="*/ 147922 h 399683"/>
                <a:gd name="connsiteX40" fmla="*/ 219680 w 607145"/>
                <a:gd name="connsiteY40" fmla="*/ 153049 h 399683"/>
                <a:gd name="connsiteX41" fmla="*/ 233905 w 607145"/>
                <a:gd name="connsiteY41" fmla="*/ 148801 h 399683"/>
                <a:gd name="connsiteX42" fmla="*/ 229652 w 607145"/>
                <a:gd name="connsiteY42" fmla="*/ 134448 h 399683"/>
                <a:gd name="connsiteX43" fmla="*/ 179418 w 607145"/>
                <a:gd name="connsiteY43" fmla="*/ 126430 h 399683"/>
                <a:gd name="connsiteX44" fmla="*/ 424341 w 607145"/>
                <a:gd name="connsiteY44" fmla="*/ 60293 h 399683"/>
                <a:gd name="connsiteX45" fmla="*/ 374104 w 607145"/>
                <a:gd name="connsiteY45" fmla="*/ 68396 h 399683"/>
                <a:gd name="connsiteX46" fmla="*/ 369850 w 607145"/>
                <a:gd name="connsiteY46" fmla="*/ 82602 h 399683"/>
                <a:gd name="connsiteX47" fmla="*/ 384076 w 607145"/>
                <a:gd name="connsiteY47" fmla="*/ 86996 h 399683"/>
                <a:gd name="connsiteX48" fmla="*/ 400942 w 607145"/>
                <a:gd name="connsiteY48" fmla="*/ 81724 h 399683"/>
                <a:gd name="connsiteX49" fmla="*/ 498471 w 607145"/>
                <a:gd name="connsiteY49" fmla="*/ 100177 h 399683"/>
                <a:gd name="connsiteX50" fmla="*/ 539828 w 607145"/>
                <a:gd name="connsiteY50" fmla="*/ 118192 h 399683"/>
                <a:gd name="connsiteX51" fmla="*/ 544668 w 607145"/>
                <a:gd name="connsiteY51" fmla="*/ 119363 h 399683"/>
                <a:gd name="connsiteX52" fmla="*/ 554054 w 607145"/>
                <a:gd name="connsiteY52" fmla="*/ 113651 h 399683"/>
                <a:gd name="connsiteX53" fmla="*/ 549508 w 607145"/>
                <a:gd name="connsiteY53" fmla="*/ 99445 h 399683"/>
                <a:gd name="connsiteX54" fmla="*/ 424341 w 607145"/>
                <a:gd name="connsiteY54" fmla="*/ 60293 h 399683"/>
                <a:gd name="connsiteX55" fmla="*/ 179418 w 607145"/>
                <a:gd name="connsiteY55" fmla="*/ 60293 h 399683"/>
                <a:gd name="connsiteX56" fmla="*/ 54260 w 607145"/>
                <a:gd name="connsiteY56" fmla="*/ 99445 h 399683"/>
                <a:gd name="connsiteX57" fmla="*/ 49714 w 607145"/>
                <a:gd name="connsiteY57" fmla="*/ 113651 h 399683"/>
                <a:gd name="connsiteX58" fmla="*/ 59099 w 607145"/>
                <a:gd name="connsiteY58" fmla="*/ 119363 h 399683"/>
                <a:gd name="connsiteX59" fmla="*/ 63939 w 607145"/>
                <a:gd name="connsiteY59" fmla="*/ 118192 h 399683"/>
                <a:gd name="connsiteX60" fmla="*/ 105147 w 607145"/>
                <a:gd name="connsiteY60" fmla="*/ 100177 h 399683"/>
                <a:gd name="connsiteX61" fmla="*/ 202962 w 607145"/>
                <a:gd name="connsiteY61" fmla="*/ 81724 h 399683"/>
                <a:gd name="connsiteX62" fmla="*/ 219680 w 607145"/>
                <a:gd name="connsiteY62" fmla="*/ 86996 h 399683"/>
                <a:gd name="connsiteX63" fmla="*/ 233905 w 607145"/>
                <a:gd name="connsiteY63" fmla="*/ 82602 h 399683"/>
                <a:gd name="connsiteX64" fmla="*/ 229652 w 607145"/>
                <a:gd name="connsiteY64" fmla="*/ 68396 h 399683"/>
                <a:gd name="connsiteX65" fmla="*/ 179418 w 607145"/>
                <a:gd name="connsiteY65" fmla="*/ 60293 h 399683"/>
                <a:gd name="connsiteX66" fmla="*/ 402115 w 607145"/>
                <a:gd name="connsiteY66" fmla="*/ 0 h 399683"/>
                <a:gd name="connsiteX67" fmla="*/ 607145 w 607145"/>
                <a:gd name="connsiteY67" fmla="*/ 64295 h 399683"/>
                <a:gd name="connsiteX68" fmla="*/ 607145 w 607145"/>
                <a:gd name="connsiteY68" fmla="*/ 399683 h 399683"/>
                <a:gd name="connsiteX69" fmla="*/ 398449 w 607145"/>
                <a:gd name="connsiteY69" fmla="*/ 341686 h 399683"/>
                <a:gd name="connsiteX70" fmla="*/ 315000 w 607145"/>
                <a:gd name="connsiteY70" fmla="*/ 370538 h 399683"/>
                <a:gd name="connsiteX71" fmla="*/ 313240 w 607145"/>
                <a:gd name="connsiteY71" fmla="*/ 372296 h 399683"/>
                <a:gd name="connsiteX72" fmla="*/ 313240 w 607145"/>
                <a:gd name="connsiteY72" fmla="*/ 50235 h 399683"/>
                <a:gd name="connsiteX73" fmla="*/ 314560 w 607145"/>
                <a:gd name="connsiteY73" fmla="*/ 45988 h 399683"/>
                <a:gd name="connsiteX74" fmla="*/ 402115 w 607145"/>
                <a:gd name="connsiteY74" fmla="*/ 0 h 399683"/>
                <a:gd name="connsiteX75" fmla="*/ 205015 w 607145"/>
                <a:gd name="connsiteY75" fmla="*/ 0 h 399683"/>
                <a:gd name="connsiteX76" fmla="*/ 292564 w 607145"/>
                <a:gd name="connsiteY76" fmla="*/ 45988 h 399683"/>
                <a:gd name="connsiteX77" fmla="*/ 292271 w 607145"/>
                <a:gd name="connsiteY77" fmla="*/ 47013 h 399683"/>
                <a:gd name="connsiteX78" fmla="*/ 292124 w 607145"/>
                <a:gd name="connsiteY78" fmla="*/ 49064 h 399683"/>
                <a:gd name="connsiteX79" fmla="*/ 292124 w 607145"/>
                <a:gd name="connsiteY79" fmla="*/ 370538 h 399683"/>
                <a:gd name="connsiteX80" fmla="*/ 208534 w 607145"/>
                <a:gd name="connsiteY80" fmla="*/ 341686 h 399683"/>
                <a:gd name="connsiteX81" fmla="*/ 0 w 607145"/>
                <a:gd name="connsiteY81" fmla="*/ 399683 h 399683"/>
                <a:gd name="connsiteX82" fmla="*/ 0 w 607145"/>
                <a:gd name="connsiteY82" fmla="*/ 64295 h 399683"/>
                <a:gd name="connsiteX83" fmla="*/ 205015 w 607145"/>
                <a:gd name="connsiteY83" fmla="*/ 0 h 39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7145" h="399683">
                  <a:moveTo>
                    <a:pt x="424341" y="192546"/>
                  </a:moveTo>
                  <a:cubicBezTo>
                    <a:pt x="405663" y="191228"/>
                    <a:pt x="388037" y="193178"/>
                    <a:pt x="374104" y="200647"/>
                  </a:cubicBezTo>
                  <a:cubicBezTo>
                    <a:pt x="368970" y="203430"/>
                    <a:pt x="367064" y="209728"/>
                    <a:pt x="369850" y="214854"/>
                  </a:cubicBezTo>
                  <a:cubicBezTo>
                    <a:pt x="372637" y="219980"/>
                    <a:pt x="378943" y="221884"/>
                    <a:pt x="384076" y="219247"/>
                  </a:cubicBezTo>
                  <a:cubicBezTo>
                    <a:pt x="388916" y="216611"/>
                    <a:pt x="394636" y="215000"/>
                    <a:pt x="400942" y="213975"/>
                  </a:cubicBezTo>
                  <a:cubicBezTo>
                    <a:pt x="428514" y="209874"/>
                    <a:pt x="467379" y="220566"/>
                    <a:pt x="498617" y="232429"/>
                  </a:cubicBezTo>
                  <a:cubicBezTo>
                    <a:pt x="515630" y="238873"/>
                    <a:pt x="530442" y="245610"/>
                    <a:pt x="539828" y="250443"/>
                  </a:cubicBezTo>
                  <a:cubicBezTo>
                    <a:pt x="541442" y="251322"/>
                    <a:pt x="543055" y="251615"/>
                    <a:pt x="544668" y="251615"/>
                  </a:cubicBezTo>
                  <a:cubicBezTo>
                    <a:pt x="548481" y="251615"/>
                    <a:pt x="552148" y="249564"/>
                    <a:pt x="554054" y="245903"/>
                  </a:cubicBezTo>
                  <a:cubicBezTo>
                    <a:pt x="556694" y="240777"/>
                    <a:pt x="554641" y="234479"/>
                    <a:pt x="549508" y="231843"/>
                  </a:cubicBezTo>
                  <a:cubicBezTo>
                    <a:pt x="545878" y="229866"/>
                    <a:pt x="480376" y="196501"/>
                    <a:pt x="424341" y="192546"/>
                  </a:cubicBezTo>
                  <a:close/>
                  <a:moveTo>
                    <a:pt x="179418" y="192544"/>
                  </a:moveTo>
                  <a:cubicBezTo>
                    <a:pt x="123386" y="196492"/>
                    <a:pt x="57889" y="229829"/>
                    <a:pt x="54260" y="231696"/>
                  </a:cubicBezTo>
                  <a:cubicBezTo>
                    <a:pt x="49127" y="234479"/>
                    <a:pt x="47074" y="240777"/>
                    <a:pt x="49714" y="245903"/>
                  </a:cubicBezTo>
                  <a:cubicBezTo>
                    <a:pt x="51620" y="249564"/>
                    <a:pt x="55287" y="251615"/>
                    <a:pt x="59099" y="251615"/>
                  </a:cubicBezTo>
                  <a:cubicBezTo>
                    <a:pt x="60713" y="251615"/>
                    <a:pt x="62472" y="251322"/>
                    <a:pt x="63939" y="250443"/>
                  </a:cubicBezTo>
                  <a:cubicBezTo>
                    <a:pt x="73324" y="245610"/>
                    <a:pt x="88136" y="238873"/>
                    <a:pt x="105147" y="232429"/>
                  </a:cubicBezTo>
                  <a:cubicBezTo>
                    <a:pt x="136383" y="220566"/>
                    <a:pt x="175245" y="209874"/>
                    <a:pt x="202962" y="213975"/>
                  </a:cubicBezTo>
                  <a:cubicBezTo>
                    <a:pt x="209121" y="215000"/>
                    <a:pt x="214840" y="216611"/>
                    <a:pt x="219680" y="219247"/>
                  </a:cubicBezTo>
                  <a:cubicBezTo>
                    <a:pt x="224812" y="221884"/>
                    <a:pt x="231118" y="219980"/>
                    <a:pt x="233905" y="214854"/>
                  </a:cubicBezTo>
                  <a:cubicBezTo>
                    <a:pt x="236691" y="209728"/>
                    <a:pt x="234784" y="203430"/>
                    <a:pt x="229652" y="200647"/>
                  </a:cubicBezTo>
                  <a:cubicBezTo>
                    <a:pt x="215720" y="193178"/>
                    <a:pt x="198095" y="191228"/>
                    <a:pt x="179418" y="192544"/>
                  </a:cubicBezTo>
                  <a:close/>
                  <a:moveTo>
                    <a:pt x="424341" y="126430"/>
                  </a:moveTo>
                  <a:cubicBezTo>
                    <a:pt x="405663" y="125093"/>
                    <a:pt x="388037" y="127016"/>
                    <a:pt x="374104" y="134448"/>
                  </a:cubicBezTo>
                  <a:cubicBezTo>
                    <a:pt x="368970" y="137231"/>
                    <a:pt x="367064" y="143675"/>
                    <a:pt x="369850" y="148801"/>
                  </a:cubicBezTo>
                  <a:cubicBezTo>
                    <a:pt x="372637" y="153927"/>
                    <a:pt x="378943" y="155831"/>
                    <a:pt x="384076" y="153049"/>
                  </a:cubicBezTo>
                  <a:cubicBezTo>
                    <a:pt x="388916" y="150559"/>
                    <a:pt x="394636" y="148801"/>
                    <a:pt x="400942" y="147922"/>
                  </a:cubicBezTo>
                  <a:cubicBezTo>
                    <a:pt x="428514" y="143822"/>
                    <a:pt x="467379" y="154513"/>
                    <a:pt x="498617" y="166376"/>
                  </a:cubicBezTo>
                  <a:cubicBezTo>
                    <a:pt x="515630" y="172820"/>
                    <a:pt x="530442" y="179557"/>
                    <a:pt x="539828" y="184390"/>
                  </a:cubicBezTo>
                  <a:cubicBezTo>
                    <a:pt x="541442" y="185123"/>
                    <a:pt x="543055" y="185562"/>
                    <a:pt x="544668" y="185562"/>
                  </a:cubicBezTo>
                  <a:cubicBezTo>
                    <a:pt x="548481" y="185562"/>
                    <a:pt x="552148" y="183512"/>
                    <a:pt x="554054" y="179850"/>
                  </a:cubicBezTo>
                  <a:cubicBezTo>
                    <a:pt x="556694" y="174724"/>
                    <a:pt x="554641" y="168280"/>
                    <a:pt x="549508" y="165644"/>
                  </a:cubicBezTo>
                  <a:cubicBezTo>
                    <a:pt x="545878" y="163777"/>
                    <a:pt x="480376" y="130439"/>
                    <a:pt x="424341" y="126430"/>
                  </a:cubicBezTo>
                  <a:close/>
                  <a:moveTo>
                    <a:pt x="179418" y="126430"/>
                  </a:moveTo>
                  <a:cubicBezTo>
                    <a:pt x="123386" y="130439"/>
                    <a:pt x="57889" y="163777"/>
                    <a:pt x="54260" y="165644"/>
                  </a:cubicBezTo>
                  <a:cubicBezTo>
                    <a:pt x="49127" y="168280"/>
                    <a:pt x="47074" y="174724"/>
                    <a:pt x="49714" y="179850"/>
                  </a:cubicBezTo>
                  <a:cubicBezTo>
                    <a:pt x="51620" y="183512"/>
                    <a:pt x="55287" y="185562"/>
                    <a:pt x="59099" y="185562"/>
                  </a:cubicBezTo>
                  <a:cubicBezTo>
                    <a:pt x="60713" y="185562"/>
                    <a:pt x="62472" y="185123"/>
                    <a:pt x="63939" y="184390"/>
                  </a:cubicBezTo>
                  <a:cubicBezTo>
                    <a:pt x="73324" y="179557"/>
                    <a:pt x="88136" y="172820"/>
                    <a:pt x="105147" y="166376"/>
                  </a:cubicBezTo>
                  <a:cubicBezTo>
                    <a:pt x="136383" y="154513"/>
                    <a:pt x="175245" y="143675"/>
                    <a:pt x="202962" y="147922"/>
                  </a:cubicBezTo>
                  <a:cubicBezTo>
                    <a:pt x="209121" y="148801"/>
                    <a:pt x="214840" y="150412"/>
                    <a:pt x="219680" y="153049"/>
                  </a:cubicBezTo>
                  <a:cubicBezTo>
                    <a:pt x="224812" y="155831"/>
                    <a:pt x="231265" y="153927"/>
                    <a:pt x="233905" y="148801"/>
                  </a:cubicBezTo>
                  <a:cubicBezTo>
                    <a:pt x="236691" y="143675"/>
                    <a:pt x="234784" y="137231"/>
                    <a:pt x="229652" y="134448"/>
                  </a:cubicBezTo>
                  <a:cubicBezTo>
                    <a:pt x="215720" y="127016"/>
                    <a:pt x="198095" y="125093"/>
                    <a:pt x="179418" y="126430"/>
                  </a:cubicBezTo>
                  <a:close/>
                  <a:moveTo>
                    <a:pt x="424341" y="60293"/>
                  </a:moveTo>
                  <a:cubicBezTo>
                    <a:pt x="405663" y="58977"/>
                    <a:pt x="388037" y="60927"/>
                    <a:pt x="374104" y="68396"/>
                  </a:cubicBezTo>
                  <a:cubicBezTo>
                    <a:pt x="368970" y="71179"/>
                    <a:pt x="367064" y="77476"/>
                    <a:pt x="369850" y="82602"/>
                  </a:cubicBezTo>
                  <a:cubicBezTo>
                    <a:pt x="372637" y="87728"/>
                    <a:pt x="378943" y="89632"/>
                    <a:pt x="384076" y="86996"/>
                  </a:cubicBezTo>
                  <a:cubicBezTo>
                    <a:pt x="388916" y="84360"/>
                    <a:pt x="394636" y="82749"/>
                    <a:pt x="400942" y="81724"/>
                  </a:cubicBezTo>
                  <a:cubicBezTo>
                    <a:pt x="428514" y="77623"/>
                    <a:pt x="467379" y="88314"/>
                    <a:pt x="498471" y="100177"/>
                  </a:cubicBezTo>
                  <a:cubicBezTo>
                    <a:pt x="515630" y="106621"/>
                    <a:pt x="530442" y="113358"/>
                    <a:pt x="539828" y="118192"/>
                  </a:cubicBezTo>
                  <a:cubicBezTo>
                    <a:pt x="541442" y="119070"/>
                    <a:pt x="543055" y="119363"/>
                    <a:pt x="544668" y="119363"/>
                  </a:cubicBezTo>
                  <a:cubicBezTo>
                    <a:pt x="548481" y="119363"/>
                    <a:pt x="552148" y="117313"/>
                    <a:pt x="554054" y="113651"/>
                  </a:cubicBezTo>
                  <a:cubicBezTo>
                    <a:pt x="556694" y="108525"/>
                    <a:pt x="554641" y="102228"/>
                    <a:pt x="549508" y="99445"/>
                  </a:cubicBezTo>
                  <a:cubicBezTo>
                    <a:pt x="545878" y="97578"/>
                    <a:pt x="480376" y="64240"/>
                    <a:pt x="424341" y="60293"/>
                  </a:cubicBezTo>
                  <a:close/>
                  <a:moveTo>
                    <a:pt x="179418" y="60293"/>
                  </a:moveTo>
                  <a:cubicBezTo>
                    <a:pt x="123386" y="64240"/>
                    <a:pt x="57889" y="97578"/>
                    <a:pt x="54260" y="99445"/>
                  </a:cubicBezTo>
                  <a:cubicBezTo>
                    <a:pt x="49127" y="102228"/>
                    <a:pt x="47074" y="108525"/>
                    <a:pt x="49714" y="113651"/>
                  </a:cubicBezTo>
                  <a:cubicBezTo>
                    <a:pt x="51620" y="117313"/>
                    <a:pt x="55287" y="119363"/>
                    <a:pt x="59099" y="119363"/>
                  </a:cubicBezTo>
                  <a:cubicBezTo>
                    <a:pt x="60713" y="119363"/>
                    <a:pt x="62472" y="119070"/>
                    <a:pt x="63939" y="118192"/>
                  </a:cubicBezTo>
                  <a:cubicBezTo>
                    <a:pt x="73324" y="113358"/>
                    <a:pt x="88136" y="106621"/>
                    <a:pt x="105147" y="100177"/>
                  </a:cubicBezTo>
                  <a:cubicBezTo>
                    <a:pt x="136383" y="88314"/>
                    <a:pt x="175245" y="77623"/>
                    <a:pt x="202962" y="81724"/>
                  </a:cubicBezTo>
                  <a:cubicBezTo>
                    <a:pt x="209121" y="82749"/>
                    <a:pt x="214840" y="84360"/>
                    <a:pt x="219680" y="86996"/>
                  </a:cubicBezTo>
                  <a:cubicBezTo>
                    <a:pt x="224812" y="89632"/>
                    <a:pt x="231265" y="87728"/>
                    <a:pt x="233905" y="82602"/>
                  </a:cubicBezTo>
                  <a:cubicBezTo>
                    <a:pt x="236691" y="77476"/>
                    <a:pt x="234784" y="71179"/>
                    <a:pt x="229652" y="68396"/>
                  </a:cubicBezTo>
                  <a:cubicBezTo>
                    <a:pt x="215720" y="60927"/>
                    <a:pt x="198095" y="58977"/>
                    <a:pt x="179418" y="60293"/>
                  </a:cubicBezTo>
                  <a:close/>
                  <a:moveTo>
                    <a:pt x="402115" y="0"/>
                  </a:moveTo>
                  <a:cubicBezTo>
                    <a:pt x="454179" y="0"/>
                    <a:pt x="523109" y="21676"/>
                    <a:pt x="607145" y="64295"/>
                  </a:cubicBezTo>
                  <a:lnTo>
                    <a:pt x="607145" y="399683"/>
                  </a:lnTo>
                  <a:cubicBezTo>
                    <a:pt x="570187" y="382548"/>
                    <a:pt x="474858" y="341686"/>
                    <a:pt x="398449" y="341686"/>
                  </a:cubicBezTo>
                  <a:cubicBezTo>
                    <a:pt x="356944" y="341686"/>
                    <a:pt x="331132" y="353988"/>
                    <a:pt x="315000" y="370538"/>
                  </a:cubicBezTo>
                  <a:cubicBezTo>
                    <a:pt x="314413" y="371124"/>
                    <a:pt x="313827" y="371710"/>
                    <a:pt x="313240" y="372296"/>
                  </a:cubicBezTo>
                  <a:lnTo>
                    <a:pt x="313240" y="50235"/>
                  </a:lnTo>
                  <a:cubicBezTo>
                    <a:pt x="313387" y="49356"/>
                    <a:pt x="313827" y="47892"/>
                    <a:pt x="314560" y="45988"/>
                  </a:cubicBezTo>
                  <a:cubicBezTo>
                    <a:pt x="319400" y="33100"/>
                    <a:pt x="338319" y="0"/>
                    <a:pt x="402115" y="0"/>
                  </a:cubicBezTo>
                  <a:close/>
                  <a:moveTo>
                    <a:pt x="205015" y="0"/>
                  </a:moveTo>
                  <a:cubicBezTo>
                    <a:pt x="268954" y="0"/>
                    <a:pt x="287725" y="33246"/>
                    <a:pt x="292564" y="45988"/>
                  </a:cubicBezTo>
                  <a:cubicBezTo>
                    <a:pt x="292417" y="46574"/>
                    <a:pt x="292271" y="47013"/>
                    <a:pt x="292271" y="47013"/>
                  </a:cubicBezTo>
                  <a:cubicBezTo>
                    <a:pt x="292124" y="47745"/>
                    <a:pt x="292124" y="48331"/>
                    <a:pt x="292124" y="49064"/>
                  </a:cubicBezTo>
                  <a:lnTo>
                    <a:pt x="292124" y="370538"/>
                  </a:lnTo>
                  <a:cubicBezTo>
                    <a:pt x="275993" y="353988"/>
                    <a:pt x="250183" y="341686"/>
                    <a:pt x="208534" y="341686"/>
                  </a:cubicBezTo>
                  <a:cubicBezTo>
                    <a:pt x="132277" y="341686"/>
                    <a:pt x="36809" y="382548"/>
                    <a:pt x="0" y="399683"/>
                  </a:cubicBezTo>
                  <a:lnTo>
                    <a:pt x="0" y="64295"/>
                  </a:lnTo>
                  <a:cubicBezTo>
                    <a:pt x="84030" y="21676"/>
                    <a:pt x="152955" y="0"/>
                    <a:pt x="205015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Microsoft YaHei"/>
                <a:cs typeface="+mn-ea"/>
              </a:endParaRPr>
            </a:p>
          </p:txBody>
        </p:sp>
      </p:grp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C93674D7-0279-4C99-9752-41ADBBA46CDA}"/>
              </a:ext>
            </a:extLst>
          </p:cNvPr>
          <p:cNvCxnSpPr>
            <a:cxnSpLocks/>
          </p:cNvCxnSpPr>
          <p:nvPr/>
        </p:nvCxnSpPr>
        <p:spPr>
          <a:xfrm>
            <a:off x="6857807" y="2501239"/>
            <a:ext cx="379800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A388012E-A1F0-403D-97D5-EC915AA4165F}"/>
              </a:ext>
            </a:extLst>
          </p:cNvPr>
          <p:cNvCxnSpPr>
            <a:cxnSpLocks/>
          </p:cNvCxnSpPr>
          <p:nvPr/>
        </p:nvCxnSpPr>
        <p:spPr>
          <a:xfrm>
            <a:off x="6742731" y="5452950"/>
            <a:ext cx="379800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396FFB86-04FA-457C-A1D0-17FCB8673C9E}"/>
              </a:ext>
            </a:extLst>
          </p:cNvPr>
          <p:cNvGrpSpPr/>
          <p:nvPr/>
        </p:nvGrpSpPr>
        <p:grpSpPr>
          <a:xfrm>
            <a:off x="6914374" y="1668665"/>
            <a:ext cx="817163" cy="732782"/>
            <a:chOff x="7575067" y="723491"/>
            <a:chExt cx="817163" cy="732782"/>
          </a:xfrm>
        </p:grpSpPr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FE8EB9BC-FBA9-4C82-8FFF-6F377A6E3639}"/>
                </a:ext>
              </a:extLst>
            </p:cNvPr>
            <p:cNvSpPr txBox="1"/>
            <p:nvPr/>
          </p:nvSpPr>
          <p:spPr>
            <a:xfrm>
              <a:off x="7575067" y="748387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pattFill prst="narHorz">
                    <a:fgClr>
                      <a:prstClr val="white">
                        <a:lumMod val="75000"/>
                      </a:prstClr>
                    </a:fgClr>
                    <a:bgClr>
                      <a:prstClr val="white"/>
                    </a:bgClr>
                  </a:patt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01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pattFill prst="narHorz">
                  <a:fgClr>
                    <a:prstClr val="white">
                      <a:lumMod val="75000"/>
                    </a:prst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  <p:sp>
          <p:nvSpPr>
            <p:cNvPr id="93" name="文本框 92">
              <a:extLst>
                <a:ext uri="{FF2B5EF4-FFF2-40B4-BE49-F238E27FC236}">
                  <a16:creationId xmlns:a16="http://schemas.microsoft.com/office/drawing/2014/main" id="{ACAB0F79-B2DC-4159-A5E5-74B98F7E7859}"/>
                </a:ext>
              </a:extLst>
            </p:cNvPr>
            <p:cNvSpPr txBox="1"/>
            <p:nvPr/>
          </p:nvSpPr>
          <p:spPr>
            <a:xfrm>
              <a:off x="7592006" y="723491"/>
              <a:ext cx="800224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01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FB0B253D-26D6-49FB-BE1B-91B4170C5859}"/>
              </a:ext>
            </a:extLst>
          </p:cNvPr>
          <p:cNvGrpSpPr/>
          <p:nvPr/>
        </p:nvGrpSpPr>
        <p:grpSpPr>
          <a:xfrm>
            <a:off x="6935121" y="4745064"/>
            <a:ext cx="817163" cy="732782"/>
            <a:chOff x="7857580" y="1668314"/>
            <a:chExt cx="817163" cy="732782"/>
          </a:xfrm>
        </p:grpSpPr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4F124A12-56C1-48BB-A606-81F9003A23C9}"/>
                </a:ext>
              </a:extLst>
            </p:cNvPr>
            <p:cNvSpPr txBox="1"/>
            <p:nvPr/>
          </p:nvSpPr>
          <p:spPr>
            <a:xfrm>
              <a:off x="7857580" y="1693210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pattFill prst="narHorz">
                    <a:fgClr>
                      <a:prstClr val="white">
                        <a:lumMod val="75000"/>
                      </a:prstClr>
                    </a:fgClr>
                    <a:bgClr>
                      <a:prstClr val="white"/>
                    </a:bgClr>
                  </a:patt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02</a:t>
              </a:r>
              <a:endParaRPr kumimoji="0" lang="zh-CN" altLang="en-US" sz="4000" b="0" i="0" u="none" strike="noStrike" kern="1200" cap="none" spc="0" normalizeH="0" baseline="0" noProof="0" dirty="0">
                <a:ln>
                  <a:noFill/>
                </a:ln>
                <a:pattFill prst="narHorz">
                  <a:fgClr>
                    <a:prstClr val="white">
                      <a:lumMod val="75000"/>
                    </a:prst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F1AF35F8-2F47-47FF-838C-42CDC73EFE0F}"/>
                </a:ext>
              </a:extLst>
            </p:cNvPr>
            <p:cNvSpPr txBox="1"/>
            <p:nvPr/>
          </p:nvSpPr>
          <p:spPr>
            <a:xfrm>
              <a:off x="7874519" y="1668314"/>
              <a:ext cx="800224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srgbClr val="FFCC00"/>
                  </a:solidFill>
                  <a:effectLst/>
                  <a:uLnTx/>
                  <a:uFillTx/>
                  <a:latin typeface="Microsoft YaHei"/>
                  <a:ea typeface="Microsoft YaHei"/>
                  <a:cs typeface="+mn-ea"/>
                </a:rPr>
                <a:t>02</a:t>
              </a:r>
              <a:endPara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C00"/>
                </a:solidFill>
                <a:effectLst/>
                <a:uLnTx/>
                <a:uFillTx/>
                <a:latin typeface="Microsoft YaHei"/>
                <a:ea typeface="Microsoft YaHei"/>
                <a:cs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2938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3D43D3E-D772-45D6-A8AD-3322CF255B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2016" y="4236155"/>
            <a:ext cx="4750926" cy="632532"/>
          </a:xfrm>
        </p:spPr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算法实现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29CDF616-2CE0-46D4-8F70-CAB25B835C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-190501" y="4984672"/>
            <a:ext cx="5368944" cy="424732"/>
          </a:xfrm>
        </p:spPr>
        <p:txBody>
          <a:bodyPr/>
          <a:lstStyle/>
          <a:p>
            <a:r>
              <a:rPr lang="en-US" altLang="zh-CN" sz="2000" b="1" spc="500" dirty="0">
                <a:solidFill>
                  <a:schemeClr val="tx1"/>
                </a:solidFill>
                <a:cs typeface="+mn-ea"/>
              </a:rPr>
              <a:t> 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82A945D-8056-474A-88BE-D441812C044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63C6493-C7B8-48B4-ABB1-A0F18F9F74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592" t="13433" r="22592" b="26261"/>
          <a:stretch>
            <a:fillRect/>
          </a:stretch>
        </p:blipFill>
        <p:spPr>
          <a:xfrm>
            <a:off x="904820" y="1342785"/>
            <a:ext cx="2977628" cy="3209636"/>
          </a:xfrm>
          <a:custGeom>
            <a:avLst/>
            <a:gdLst>
              <a:gd name="connsiteX0" fmla="*/ 0 w 2977628"/>
              <a:gd name="connsiteY0" fmla="*/ 0 h 3209636"/>
              <a:gd name="connsiteX1" fmla="*/ 2977628 w 2977628"/>
              <a:gd name="connsiteY1" fmla="*/ 0 h 3209636"/>
              <a:gd name="connsiteX2" fmla="*/ 2977628 w 2977628"/>
              <a:gd name="connsiteY2" fmla="*/ 3209636 h 3209636"/>
              <a:gd name="connsiteX3" fmla="*/ 0 w 2977628"/>
              <a:gd name="connsiteY3" fmla="*/ 3209636 h 320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77628" h="3209636">
                <a:moveTo>
                  <a:pt x="0" y="0"/>
                </a:moveTo>
                <a:lnTo>
                  <a:pt x="2977628" y="0"/>
                </a:lnTo>
                <a:lnTo>
                  <a:pt x="2977628" y="3209636"/>
                </a:lnTo>
                <a:lnTo>
                  <a:pt x="0" y="32096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62889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算法实现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0D030E4-2983-44AE-B58B-93064E0E9783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C65212-4E75-4D14-8376-4E29D8DD3E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D642278-5235-4624-8B22-DD3B97661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0010" y="1145269"/>
            <a:ext cx="2773874" cy="509043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EFEC5DB-7314-4CDF-8B6C-529DE41961FD}"/>
              </a:ext>
            </a:extLst>
          </p:cNvPr>
          <p:cNvSpPr txBox="1"/>
          <p:nvPr/>
        </p:nvSpPr>
        <p:spPr>
          <a:xfrm>
            <a:off x="2104661" y="3198167"/>
            <a:ext cx="2041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文档向量</a:t>
            </a:r>
          </a:p>
        </p:txBody>
      </p:sp>
    </p:spTree>
    <p:extLst>
      <p:ext uri="{BB962C8B-B14F-4D97-AF65-F5344CB8AC3E}">
        <p14:creationId xmlns:p14="http://schemas.microsoft.com/office/powerpoint/2010/main" val="2200575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算法实现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0D030E4-2983-44AE-B58B-93064E0E9783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C65212-4E75-4D14-8376-4E29D8DD3E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320CAA6-9266-4723-A796-9CE8EC88A7E3}"/>
              </a:ext>
            </a:extLst>
          </p:cNvPr>
          <p:cNvSpPr/>
          <p:nvPr/>
        </p:nvSpPr>
        <p:spPr>
          <a:xfrm>
            <a:off x="1216932" y="1277035"/>
            <a:ext cx="71191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</a:rPr>
              <a:t>Equation (6.12) is fundamental to information retrieval systems that use any form of vector space scoring.   </a:t>
            </a:r>
            <a:r>
              <a:rPr lang="zh-CN" altLang="en-US" dirty="0">
                <a:latin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</a:rPr>
              <a:t>—— 6.4.3 P128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EA64BE6-C866-4907-BE8E-DBCA11E7F73A}"/>
                  </a:ext>
                </a:extLst>
              </p:cNvPr>
              <p:cNvSpPr txBox="1"/>
              <p:nvPr/>
            </p:nvSpPr>
            <p:spPr>
              <a:xfrm>
                <a:off x="1216932" y="2164605"/>
                <a:ext cx="3240349" cy="78207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𝑠𝑐𝑜𝑟𝑒</m:t>
                      </m:r>
                      <m:d>
                        <m:d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⃗"/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</m:acc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)∙</m:t>
                          </m:r>
                          <m:acc>
                            <m:accPr>
                              <m:chr m:val="⃗"/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</m:acc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</m:acc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  <m:d>
                            <m:dPr>
                              <m:begChr m:val="|"/>
                              <m:endChr m:val="|"/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000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</m:acc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EA64BE6-C866-4907-BE8E-DBCA11E7F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932" y="2164605"/>
                <a:ext cx="3240349" cy="78207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图片 8">
            <a:extLst>
              <a:ext uri="{FF2B5EF4-FFF2-40B4-BE49-F238E27FC236}">
                <a16:creationId xmlns:a16="http://schemas.microsoft.com/office/drawing/2014/main" id="{53BB41E0-37BD-4267-A7C9-792EAB466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6932" y="3098732"/>
            <a:ext cx="9285692" cy="27917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0BD295F9-D62C-42C5-A5AA-05C4A93461CA}"/>
                  </a:ext>
                </a:extLst>
              </p:cNvPr>
              <p:cNvSpPr txBox="1"/>
              <p:nvPr/>
            </p:nvSpPr>
            <p:spPr>
              <a:xfrm>
                <a:off x="6232124" y="2417142"/>
                <a:ext cx="1042914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𝑑𝑑𝑑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𝑞𝑞𝑞</m:t>
                      </m:r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0BD295F9-D62C-42C5-A5AA-05C4A93461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2124" y="2417142"/>
                <a:ext cx="1042914" cy="307777"/>
              </a:xfrm>
              <a:prstGeom prst="rect">
                <a:avLst/>
              </a:prstGeom>
              <a:blipFill>
                <a:blip r:embed="rId5"/>
                <a:stretch>
                  <a:fillRect l="-5263" r="-4678" b="-3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3606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算法实现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0D030E4-2983-44AE-B58B-93064E0E9783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C65212-4E75-4D14-8376-4E29D8DD3E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F4BF5ED-1C17-48C1-96FA-C29437BAE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685" y="1622665"/>
            <a:ext cx="10404629" cy="2239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11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算法实现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0D030E4-2983-44AE-B58B-93064E0E9783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C65212-4E75-4D14-8376-4E29D8DD3E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7539F3-A02E-44A0-83A2-B435C3945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060" y="1309639"/>
            <a:ext cx="3744980" cy="39725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011D49B-C8EB-473F-B253-3E3F72A906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3985" y="1309639"/>
            <a:ext cx="3252971" cy="260541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CA43DE8-DB57-43E1-AC39-C1CA750129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7901" y="1309639"/>
            <a:ext cx="4058217" cy="305318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B7FB122-BAE5-4A9E-9973-47A02467C536}"/>
              </a:ext>
            </a:extLst>
          </p:cNvPr>
          <p:cNvSpPr txBox="1"/>
          <p:nvPr/>
        </p:nvSpPr>
        <p:spPr>
          <a:xfrm>
            <a:off x="1216933" y="5388746"/>
            <a:ext cx="216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Term frequency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D86D354-1796-4AB6-A089-16FA95311077}"/>
              </a:ext>
            </a:extLst>
          </p:cNvPr>
          <p:cNvSpPr txBox="1"/>
          <p:nvPr/>
        </p:nvSpPr>
        <p:spPr>
          <a:xfrm>
            <a:off x="4527613" y="4178162"/>
            <a:ext cx="2445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Document frequency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D50486F-E74D-4F38-A1F9-DED8F84D72B7}"/>
              </a:ext>
            </a:extLst>
          </p:cNvPr>
          <p:cNvSpPr txBox="1"/>
          <p:nvPr/>
        </p:nvSpPr>
        <p:spPr>
          <a:xfrm>
            <a:off x="8775700" y="4553593"/>
            <a:ext cx="2445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Normalization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5669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算法实现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0D030E4-2983-44AE-B58B-93064E0E9783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C65212-4E75-4D14-8376-4E29D8DD3E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AF43024-9376-4FE7-85F1-2341A4B763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462" y="834975"/>
            <a:ext cx="7336970" cy="576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27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7E0EAF2-E971-4BFD-8F0E-AC97A22EDC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算法实现</a:t>
            </a:r>
            <a:endParaRPr lang="en-US" altLang="zh-CN" dirty="0">
              <a:ea typeface="+mn-ea"/>
              <a:cs typeface="+mn-ea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0D030E4-2983-44AE-B58B-93064E0E9783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C65212-4E75-4D14-8376-4E29D8DD3E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0A38060-3322-41E1-8969-29DC2CE0FE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1444046"/>
            <a:ext cx="8741052" cy="3423070"/>
          </a:xfrm>
          <a:prstGeom prst="rect">
            <a:avLst/>
          </a:prstGeom>
        </p:spPr>
      </p:pic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DDDFA256-92A2-44B9-A03E-AC21D4A48140}"/>
              </a:ext>
            </a:extLst>
          </p:cNvPr>
          <p:cNvCxnSpPr>
            <a:cxnSpLocks/>
          </p:cNvCxnSpPr>
          <p:nvPr/>
        </p:nvCxnSpPr>
        <p:spPr>
          <a:xfrm>
            <a:off x="3089429" y="4572000"/>
            <a:ext cx="683581" cy="123399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36C8FAA-776A-4475-8DFA-B3DE7C37F3DD}"/>
                  </a:ext>
                </a:extLst>
              </p:cNvPr>
              <p:cNvSpPr txBox="1"/>
              <p:nvPr/>
            </p:nvSpPr>
            <p:spPr>
              <a:xfrm>
                <a:off x="3773010" y="5805996"/>
                <a:ext cx="89902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𝑛𝑙𝑜𝑔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36C8FAA-776A-4475-8DFA-B3DE7C37F3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3010" y="5805996"/>
                <a:ext cx="899029" cy="276999"/>
              </a:xfrm>
              <a:prstGeom prst="rect">
                <a:avLst/>
              </a:prstGeom>
              <a:blipFill>
                <a:blip r:embed="rId4"/>
                <a:stretch>
                  <a:fillRect l="-8163" r="-8844" b="-347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71314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EU">
      <a:dk1>
        <a:sysClr val="windowText" lastClr="000000"/>
      </a:dk1>
      <a:lt1>
        <a:sysClr val="window" lastClr="FFFFFF"/>
      </a:lt1>
      <a:dk2>
        <a:srgbClr val="44546A"/>
      </a:dk2>
      <a:lt2>
        <a:srgbClr val="E3E1DD"/>
      </a:lt2>
      <a:accent1>
        <a:srgbClr val="445437"/>
      </a:accent1>
      <a:accent2>
        <a:srgbClr val="FFCC00"/>
      </a:accent2>
      <a:accent3>
        <a:srgbClr val="2872A1"/>
      </a:accent3>
      <a:accent4>
        <a:srgbClr val="FCB322"/>
      </a:accent4>
      <a:accent5>
        <a:srgbClr val="EA6C00"/>
      </a:accent5>
      <a:accent6>
        <a:srgbClr val="70AD47"/>
      </a:accent6>
      <a:hlink>
        <a:srgbClr val="0563C1"/>
      </a:hlink>
      <a:folHlink>
        <a:srgbClr val="954F72"/>
      </a:folHlink>
    </a:clrScheme>
    <a:fontScheme name="htvr4vcz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27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2275</TotalTime>
  <Words>175</Words>
  <Application>Microsoft Office PowerPoint</Application>
  <PresentationFormat>宽屏</PresentationFormat>
  <Paragraphs>67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等线</vt:lpstr>
      <vt:lpstr>宋体</vt:lpstr>
      <vt:lpstr>Microsoft YaHei</vt:lpstr>
      <vt:lpstr>Microsoft YaHei</vt:lpstr>
      <vt:lpstr>Arial</vt:lpstr>
      <vt:lpstr>Calibri</vt:lpstr>
      <vt:lpstr>Cambria Math</vt:lpstr>
      <vt:lpstr>Century Gothic</vt:lpstr>
      <vt:lpstr>Segoe UI</vt:lpstr>
      <vt:lpstr>Segoe UI Light</vt:lpstr>
      <vt:lpstr>Office 主题​​</vt:lpstr>
      <vt:lpstr>2_OfficePLUS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GTD0402</dc:creator>
  <cp:lastModifiedBy>Windows 用户</cp:lastModifiedBy>
  <cp:revision>147</cp:revision>
  <dcterms:created xsi:type="dcterms:W3CDTF">2019-03-11T14:11:26Z</dcterms:created>
  <dcterms:modified xsi:type="dcterms:W3CDTF">2021-05-25T01:58:21Z</dcterms:modified>
</cp:coreProperties>
</file>